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3" r:id="rId9"/>
    <p:sldId id="262" r:id="rId10"/>
    <p:sldId id="270" r:id="rId11"/>
    <p:sldId id="271" r:id="rId12"/>
    <p:sldId id="265" r:id="rId13"/>
    <p:sldId id="267" r:id="rId14"/>
    <p:sldId id="27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D30AC3-F713-4EAD-9D1C-4E554BFAB87D}" v="88" dt="2023-10-11T17:58:07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" userId="40ab710807e17684" providerId="LiveId" clId="{7FD30AC3-F713-4EAD-9D1C-4E554BFAB87D}"/>
    <pc:docChg chg="custSel addSld delSld modSld sldOrd">
      <pc:chgData name="Sama" userId="40ab710807e17684" providerId="LiveId" clId="{7FD30AC3-F713-4EAD-9D1C-4E554BFAB87D}" dt="2023-10-11T04:58:25.421" v="2529" actId="20577"/>
      <pc:docMkLst>
        <pc:docMk/>
      </pc:docMkLst>
      <pc:sldChg chg="modSp mod">
        <pc:chgData name="Sama" userId="40ab710807e17684" providerId="LiveId" clId="{7FD30AC3-F713-4EAD-9D1C-4E554BFAB87D}" dt="2023-10-11T03:30:44.224" v="624" actId="1076"/>
        <pc:sldMkLst>
          <pc:docMk/>
          <pc:sldMk cId="3529986099" sldId="256"/>
        </pc:sldMkLst>
        <pc:spChg chg="mod">
          <ac:chgData name="Sama" userId="40ab710807e17684" providerId="LiveId" clId="{7FD30AC3-F713-4EAD-9D1C-4E554BFAB87D}" dt="2023-10-11T03:30:44.224" v="624" actId="1076"/>
          <ac:spMkLst>
            <pc:docMk/>
            <pc:sldMk cId="3529986099" sldId="256"/>
            <ac:spMk id="4" creationId="{FD148C4F-54E8-5B7E-D86E-021C3819CE0E}"/>
          </ac:spMkLst>
        </pc:spChg>
      </pc:sldChg>
      <pc:sldChg chg="addSp delSp modSp mod">
        <pc:chgData name="Sama" userId="40ab710807e17684" providerId="LiveId" clId="{7FD30AC3-F713-4EAD-9D1C-4E554BFAB87D}" dt="2023-10-11T04:24:58.033" v="1997" actId="1076"/>
        <pc:sldMkLst>
          <pc:docMk/>
          <pc:sldMk cId="3590226879" sldId="257"/>
        </pc:sldMkLst>
        <pc:spChg chg="mod">
          <ac:chgData name="Sama" userId="40ab710807e17684" providerId="LiveId" clId="{7FD30AC3-F713-4EAD-9D1C-4E554BFAB87D}" dt="2023-10-11T04:24:58.033" v="1997" actId="1076"/>
          <ac:spMkLst>
            <pc:docMk/>
            <pc:sldMk cId="3590226879" sldId="257"/>
            <ac:spMk id="2" creationId="{F8A50D8B-979E-846F-F904-E91D6FBBABCA}"/>
          </ac:spMkLst>
        </pc:spChg>
        <pc:spChg chg="mod">
          <ac:chgData name="Sama" userId="40ab710807e17684" providerId="LiveId" clId="{7FD30AC3-F713-4EAD-9D1C-4E554BFAB87D}" dt="2023-10-11T04:24:54.850" v="1996" actId="1076"/>
          <ac:spMkLst>
            <pc:docMk/>
            <pc:sldMk cId="3590226879" sldId="257"/>
            <ac:spMk id="4" creationId="{7BFC32C1-5C7B-87EA-5CFA-B0340E2AF1C7}"/>
          </ac:spMkLst>
        </pc:spChg>
        <pc:picChg chg="add del mod">
          <ac:chgData name="Sama" userId="40ab710807e17684" providerId="LiveId" clId="{7FD30AC3-F713-4EAD-9D1C-4E554BFAB87D}" dt="2023-10-11T04:21:28.662" v="1907" actId="478"/>
          <ac:picMkLst>
            <pc:docMk/>
            <pc:sldMk cId="3590226879" sldId="257"/>
            <ac:picMk id="6" creationId="{21466A4F-B031-6FDB-D4EE-482F13878356}"/>
          </ac:picMkLst>
        </pc:picChg>
        <pc:picChg chg="add mod">
          <ac:chgData name="Sama" userId="40ab710807e17684" providerId="LiveId" clId="{7FD30AC3-F713-4EAD-9D1C-4E554BFAB87D}" dt="2023-10-11T04:21:53.464" v="1912" actId="1076"/>
          <ac:picMkLst>
            <pc:docMk/>
            <pc:sldMk cId="3590226879" sldId="257"/>
            <ac:picMk id="7" creationId="{244603B9-8043-0743-A961-CF2ACF53C251}"/>
          </ac:picMkLst>
        </pc:picChg>
      </pc:sldChg>
      <pc:sldChg chg="delSp modSp mod">
        <pc:chgData name="Sama" userId="40ab710807e17684" providerId="LiveId" clId="{7FD30AC3-F713-4EAD-9D1C-4E554BFAB87D}" dt="2023-10-11T04:19:00.472" v="1868" actId="14727"/>
        <pc:sldMkLst>
          <pc:docMk/>
          <pc:sldMk cId="2211990224" sldId="258"/>
        </pc:sldMkLst>
        <pc:spChg chg="mod">
          <ac:chgData name="Sama" userId="40ab710807e17684" providerId="LiveId" clId="{7FD30AC3-F713-4EAD-9D1C-4E554BFAB87D}" dt="2023-10-11T02:18:19.923" v="47" actId="255"/>
          <ac:spMkLst>
            <pc:docMk/>
            <pc:sldMk cId="2211990224" sldId="258"/>
            <ac:spMk id="7" creationId="{44EF431C-6D04-EF2B-DF1D-69AE90096E46}"/>
          </ac:spMkLst>
        </pc:spChg>
        <pc:graphicFrameChg chg="mod modGraphic">
          <ac:chgData name="Sama" userId="40ab710807e17684" providerId="LiveId" clId="{7FD30AC3-F713-4EAD-9D1C-4E554BFAB87D}" dt="2023-10-11T04:19:00.472" v="1868" actId="14727"/>
          <ac:graphicFrameMkLst>
            <pc:docMk/>
            <pc:sldMk cId="2211990224" sldId="258"/>
            <ac:graphicFrameMk id="8" creationId="{92CAB22B-5FAD-E107-5561-611FE53FE786}"/>
          </ac:graphicFrameMkLst>
        </pc:graphicFrameChg>
        <pc:graphicFrameChg chg="del mod modGraphic">
          <ac:chgData name="Sama" userId="40ab710807e17684" providerId="LiveId" clId="{7FD30AC3-F713-4EAD-9D1C-4E554BFAB87D}" dt="2023-10-11T02:17:39.076" v="26" actId="478"/>
          <ac:graphicFrameMkLst>
            <pc:docMk/>
            <pc:sldMk cId="2211990224" sldId="258"/>
            <ac:graphicFrameMk id="9" creationId="{44AA4EC8-DC28-D870-3E84-35BE4DFD2834}"/>
          </ac:graphicFrameMkLst>
        </pc:graphicFrameChg>
      </pc:sldChg>
      <pc:sldChg chg="addSp delSp modSp new mod">
        <pc:chgData name="Sama" userId="40ab710807e17684" providerId="LiveId" clId="{7FD30AC3-F713-4EAD-9D1C-4E554BFAB87D}" dt="2023-10-11T04:19:11.822" v="1869" actId="14727"/>
        <pc:sldMkLst>
          <pc:docMk/>
          <pc:sldMk cId="1054677098" sldId="259"/>
        </pc:sldMkLst>
        <pc:spChg chg="del">
          <ac:chgData name="Sama" userId="40ab710807e17684" providerId="LiveId" clId="{7FD30AC3-F713-4EAD-9D1C-4E554BFAB87D}" dt="2023-10-11T02:17:27.103" v="23" actId="478"/>
          <ac:spMkLst>
            <pc:docMk/>
            <pc:sldMk cId="1054677098" sldId="259"/>
            <ac:spMk id="2" creationId="{86184D20-4FB3-7859-C1D5-1DA69F732A08}"/>
          </ac:spMkLst>
        </pc:spChg>
        <pc:spChg chg="del">
          <ac:chgData name="Sama" userId="40ab710807e17684" providerId="LiveId" clId="{7FD30AC3-F713-4EAD-9D1C-4E554BFAB87D}" dt="2023-10-11T02:17:24.739" v="22" actId="478"/>
          <ac:spMkLst>
            <pc:docMk/>
            <pc:sldMk cId="1054677098" sldId="259"/>
            <ac:spMk id="3" creationId="{1BC3C3D8-40BE-4A80-89B4-55869E037C1D}"/>
          </ac:spMkLst>
        </pc:spChg>
        <pc:spChg chg="add mod">
          <ac:chgData name="Sama" userId="40ab710807e17684" providerId="LiveId" clId="{7FD30AC3-F713-4EAD-9D1C-4E554BFAB87D}" dt="2023-10-11T03:33:09.146" v="632" actId="1076"/>
          <ac:spMkLst>
            <pc:docMk/>
            <pc:sldMk cId="1054677098" sldId="259"/>
            <ac:spMk id="5" creationId="{CB611C56-F55E-DB69-A298-598E9BEA1FC9}"/>
          </ac:spMkLst>
        </pc:spChg>
        <pc:spChg chg="add mod">
          <ac:chgData name="Sama" userId="40ab710807e17684" providerId="LiveId" clId="{7FD30AC3-F713-4EAD-9D1C-4E554BFAB87D}" dt="2023-10-11T03:32:57.716" v="631" actId="3062"/>
          <ac:spMkLst>
            <pc:docMk/>
            <pc:sldMk cId="1054677098" sldId="259"/>
            <ac:spMk id="7" creationId="{F207A1E1-82BA-E4E2-F7E4-6458BDCCA8C6}"/>
          </ac:spMkLst>
        </pc:spChg>
        <pc:graphicFrameChg chg="add mod modGraphic">
          <ac:chgData name="Sama" userId="40ab710807e17684" providerId="LiveId" clId="{7FD30AC3-F713-4EAD-9D1C-4E554BFAB87D}" dt="2023-10-11T04:19:11.822" v="1869" actId="14727"/>
          <ac:graphicFrameMkLst>
            <pc:docMk/>
            <pc:sldMk cId="1054677098" sldId="259"/>
            <ac:graphicFrameMk id="4" creationId="{1AC6A402-DEBE-27B8-6B0E-CBDA1ACC0F93}"/>
          </ac:graphicFrameMkLst>
        </pc:graphicFrameChg>
        <pc:picChg chg="add mod">
          <ac:chgData name="Sama" userId="40ab710807e17684" providerId="LiveId" clId="{7FD30AC3-F713-4EAD-9D1C-4E554BFAB87D}" dt="2023-10-11T02:21:04.338" v="75" actId="1076"/>
          <ac:picMkLst>
            <pc:docMk/>
            <pc:sldMk cId="1054677098" sldId="259"/>
            <ac:picMk id="6" creationId="{AC38D3EE-E1A6-82E4-3FA1-D05A2FF9D4B8}"/>
          </ac:picMkLst>
        </pc:picChg>
      </pc:sldChg>
      <pc:sldChg chg="addSp delSp modSp new mod">
        <pc:chgData name="Sama" userId="40ab710807e17684" providerId="LiveId" clId="{7FD30AC3-F713-4EAD-9D1C-4E554BFAB87D}" dt="2023-10-11T04:19:16.400" v="1870" actId="14727"/>
        <pc:sldMkLst>
          <pc:docMk/>
          <pc:sldMk cId="1523884666" sldId="260"/>
        </pc:sldMkLst>
        <pc:spChg chg="del mod">
          <ac:chgData name="Sama" userId="40ab710807e17684" providerId="LiveId" clId="{7FD30AC3-F713-4EAD-9D1C-4E554BFAB87D}" dt="2023-10-11T02:21:54.808" v="120" actId="478"/>
          <ac:spMkLst>
            <pc:docMk/>
            <pc:sldMk cId="1523884666" sldId="260"/>
            <ac:spMk id="2" creationId="{3F305EC9-E89D-68A3-22CA-AC7EB4872D40}"/>
          </ac:spMkLst>
        </pc:spChg>
        <pc:spChg chg="del mod">
          <ac:chgData name="Sama" userId="40ab710807e17684" providerId="LiveId" clId="{7FD30AC3-F713-4EAD-9D1C-4E554BFAB87D}" dt="2023-10-11T02:21:26.008" v="78" actId="478"/>
          <ac:spMkLst>
            <pc:docMk/>
            <pc:sldMk cId="1523884666" sldId="260"/>
            <ac:spMk id="3" creationId="{081F4A30-10F2-F720-C374-450A976A5919}"/>
          </ac:spMkLst>
        </pc:spChg>
        <pc:spChg chg="add mod">
          <ac:chgData name="Sama" userId="40ab710807e17684" providerId="LiveId" clId="{7FD30AC3-F713-4EAD-9D1C-4E554BFAB87D}" dt="2023-10-11T02:22:31.100" v="143" actId="1076"/>
          <ac:spMkLst>
            <pc:docMk/>
            <pc:sldMk cId="1523884666" sldId="260"/>
            <ac:spMk id="4" creationId="{E099A1FB-BB19-1B7C-98D5-4EF574F9687E}"/>
          </ac:spMkLst>
        </pc:spChg>
        <pc:graphicFrameChg chg="add mod modGraphic">
          <ac:chgData name="Sama" userId="40ab710807e17684" providerId="LiveId" clId="{7FD30AC3-F713-4EAD-9D1C-4E554BFAB87D}" dt="2023-10-11T04:19:16.400" v="1870" actId="14727"/>
          <ac:graphicFrameMkLst>
            <pc:docMk/>
            <pc:sldMk cId="1523884666" sldId="260"/>
            <ac:graphicFrameMk id="5" creationId="{3B7476A5-F9C9-CBF2-6896-FD8B42A5FF95}"/>
          </ac:graphicFrameMkLst>
        </pc:graphicFrameChg>
        <pc:picChg chg="add mod">
          <ac:chgData name="Sama" userId="40ab710807e17684" providerId="LiveId" clId="{7FD30AC3-F713-4EAD-9D1C-4E554BFAB87D}" dt="2023-10-11T02:25:09.279" v="157" actId="1076"/>
          <ac:picMkLst>
            <pc:docMk/>
            <pc:sldMk cId="1523884666" sldId="260"/>
            <ac:picMk id="6" creationId="{48DCA138-2553-0CD5-B1D3-79D512A5CDE1}"/>
          </ac:picMkLst>
        </pc:picChg>
      </pc:sldChg>
      <pc:sldChg chg="addSp modSp new mod">
        <pc:chgData name="Sama" userId="40ab710807e17684" providerId="LiveId" clId="{7FD30AC3-F713-4EAD-9D1C-4E554BFAB87D}" dt="2023-10-11T04:26:48.570" v="2009" actId="1076"/>
        <pc:sldMkLst>
          <pc:docMk/>
          <pc:sldMk cId="1434279961" sldId="261"/>
        </pc:sldMkLst>
        <pc:spChg chg="add mod">
          <ac:chgData name="Sama" userId="40ab710807e17684" providerId="LiveId" clId="{7FD30AC3-F713-4EAD-9D1C-4E554BFAB87D}" dt="2023-10-11T03:33:58.251" v="640" actId="207"/>
          <ac:spMkLst>
            <pc:docMk/>
            <pc:sldMk cId="1434279961" sldId="261"/>
            <ac:spMk id="2" creationId="{D05EC865-DB48-4654-18ED-6ACDF6230C7B}"/>
          </ac:spMkLst>
        </pc:spChg>
        <pc:spChg chg="add mod">
          <ac:chgData name="Sama" userId="40ab710807e17684" providerId="LiveId" clId="{7FD30AC3-F713-4EAD-9D1C-4E554BFAB87D}" dt="2023-10-11T04:26:48.570" v="2009" actId="1076"/>
          <ac:spMkLst>
            <pc:docMk/>
            <pc:sldMk cId="1434279961" sldId="261"/>
            <ac:spMk id="3" creationId="{E9D3EFAB-B109-97A7-E410-553B6A8EBABD}"/>
          </ac:spMkLst>
        </pc:spChg>
        <pc:spChg chg="add mod">
          <ac:chgData name="Sama" userId="40ab710807e17684" providerId="LiveId" clId="{7FD30AC3-F713-4EAD-9D1C-4E554BFAB87D}" dt="2023-10-11T03:33:49.387" v="639" actId="207"/>
          <ac:spMkLst>
            <pc:docMk/>
            <pc:sldMk cId="1434279961" sldId="261"/>
            <ac:spMk id="4" creationId="{18BD41C0-8BD9-E714-1193-AB4DCF24A677}"/>
          </ac:spMkLst>
        </pc:spChg>
        <pc:picChg chg="add mod">
          <ac:chgData name="Sama" userId="40ab710807e17684" providerId="LiveId" clId="{7FD30AC3-F713-4EAD-9D1C-4E554BFAB87D}" dt="2023-10-11T02:30:44.899" v="222" actId="1076"/>
          <ac:picMkLst>
            <pc:docMk/>
            <pc:sldMk cId="1434279961" sldId="261"/>
            <ac:picMk id="5" creationId="{2F4E00E0-C065-7F48-5CF6-DEE9548AE0C6}"/>
          </ac:picMkLst>
        </pc:picChg>
      </pc:sldChg>
      <pc:sldChg chg="addSp delSp modSp new mod">
        <pc:chgData name="Sama" userId="40ab710807e17684" providerId="LiveId" clId="{7FD30AC3-F713-4EAD-9D1C-4E554BFAB87D}" dt="2023-10-11T03:58:47.183" v="1442" actId="255"/>
        <pc:sldMkLst>
          <pc:docMk/>
          <pc:sldMk cId="481208495" sldId="262"/>
        </pc:sldMkLst>
        <pc:spChg chg="add mod">
          <ac:chgData name="Sama" userId="40ab710807e17684" providerId="LiveId" clId="{7FD30AC3-F713-4EAD-9D1C-4E554BFAB87D}" dt="2023-10-11T03:51:29.626" v="1053" actId="1076"/>
          <ac:spMkLst>
            <pc:docMk/>
            <pc:sldMk cId="481208495" sldId="262"/>
            <ac:spMk id="2" creationId="{40C8D7FE-6260-DD0F-1F2F-8BDD41417BFE}"/>
          </ac:spMkLst>
        </pc:spChg>
        <pc:spChg chg="add del mod">
          <ac:chgData name="Sama" userId="40ab710807e17684" providerId="LiveId" clId="{7FD30AC3-F713-4EAD-9D1C-4E554BFAB87D}" dt="2023-10-11T02:47:10.313" v="314"/>
          <ac:spMkLst>
            <pc:docMk/>
            <pc:sldMk cId="481208495" sldId="262"/>
            <ac:spMk id="3" creationId="{6A723677-BD54-B959-B588-27ECED0B851D}"/>
          </ac:spMkLst>
        </pc:spChg>
        <pc:spChg chg="add del mod">
          <ac:chgData name="Sama" userId="40ab710807e17684" providerId="LiveId" clId="{7FD30AC3-F713-4EAD-9D1C-4E554BFAB87D}" dt="2023-10-11T03:48:00.949" v="844" actId="478"/>
          <ac:spMkLst>
            <pc:docMk/>
            <pc:sldMk cId="481208495" sldId="262"/>
            <ac:spMk id="5" creationId="{26465A61-C990-04F7-93EC-D9FC8059D417}"/>
          </ac:spMkLst>
        </pc:spChg>
        <pc:spChg chg="add del mod">
          <ac:chgData name="Sama" userId="40ab710807e17684" providerId="LiveId" clId="{7FD30AC3-F713-4EAD-9D1C-4E554BFAB87D}" dt="2023-10-11T03:48:00.949" v="846"/>
          <ac:spMkLst>
            <pc:docMk/>
            <pc:sldMk cId="481208495" sldId="262"/>
            <ac:spMk id="6" creationId="{2FB9E2DE-EF0E-9C6D-FB0B-F22416B1849E}"/>
          </ac:spMkLst>
        </pc:spChg>
        <pc:spChg chg="add mod">
          <ac:chgData name="Sama" userId="40ab710807e17684" providerId="LiveId" clId="{7FD30AC3-F713-4EAD-9D1C-4E554BFAB87D}" dt="2023-10-11T03:57:08.631" v="1395" actId="255"/>
          <ac:spMkLst>
            <pc:docMk/>
            <pc:sldMk cId="481208495" sldId="262"/>
            <ac:spMk id="7" creationId="{FE91D6BA-154A-8CCA-42BC-A86E0B0F3316}"/>
          </ac:spMkLst>
        </pc:spChg>
        <pc:spChg chg="add mod">
          <ac:chgData name="Sama" userId="40ab710807e17684" providerId="LiveId" clId="{7FD30AC3-F713-4EAD-9D1C-4E554BFAB87D}" dt="2023-10-11T03:57:18.065" v="1397" actId="1076"/>
          <ac:spMkLst>
            <pc:docMk/>
            <pc:sldMk cId="481208495" sldId="262"/>
            <ac:spMk id="8" creationId="{C630D4B0-BBDD-AC7D-26D8-4A5A9B38E783}"/>
          </ac:spMkLst>
        </pc:spChg>
        <pc:spChg chg="add mod">
          <ac:chgData name="Sama" userId="40ab710807e17684" providerId="LiveId" clId="{7FD30AC3-F713-4EAD-9D1C-4E554BFAB87D}" dt="2023-10-11T03:58:47.183" v="1442" actId="255"/>
          <ac:spMkLst>
            <pc:docMk/>
            <pc:sldMk cId="481208495" sldId="262"/>
            <ac:spMk id="9" creationId="{4D40004A-E508-3745-52E7-56619139298E}"/>
          </ac:spMkLst>
        </pc:spChg>
        <pc:picChg chg="add mod">
          <ac:chgData name="Sama" userId="40ab710807e17684" providerId="LiveId" clId="{7FD30AC3-F713-4EAD-9D1C-4E554BFAB87D}" dt="2023-10-11T03:15:40.281" v="510" actId="1076"/>
          <ac:picMkLst>
            <pc:docMk/>
            <pc:sldMk cId="481208495" sldId="262"/>
            <ac:picMk id="4" creationId="{390479F7-7A80-FF91-15CA-C3D8219FD8BB}"/>
          </ac:picMkLst>
        </pc:picChg>
      </pc:sldChg>
      <pc:sldChg chg="addSp modSp new mod ord">
        <pc:chgData name="Sama" userId="40ab710807e17684" providerId="LiveId" clId="{7FD30AC3-F713-4EAD-9D1C-4E554BFAB87D}" dt="2023-10-11T03:57:48.629" v="1399"/>
        <pc:sldMkLst>
          <pc:docMk/>
          <pc:sldMk cId="2954036491" sldId="263"/>
        </pc:sldMkLst>
        <pc:spChg chg="add mod">
          <ac:chgData name="Sama" userId="40ab710807e17684" providerId="LiveId" clId="{7FD30AC3-F713-4EAD-9D1C-4E554BFAB87D}" dt="2023-10-11T03:38:35.951" v="682" actId="207"/>
          <ac:spMkLst>
            <pc:docMk/>
            <pc:sldMk cId="2954036491" sldId="263"/>
            <ac:spMk id="2" creationId="{28E26CDD-08AC-017F-5559-F2858A7DCE53}"/>
          </ac:spMkLst>
        </pc:spChg>
        <pc:spChg chg="add mod">
          <ac:chgData name="Sama" userId="40ab710807e17684" providerId="LiveId" clId="{7FD30AC3-F713-4EAD-9D1C-4E554BFAB87D}" dt="2023-10-11T02:50:15.971" v="463" actId="207"/>
          <ac:spMkLst>
            <pc:docMk/>
            <pc:sldMk cId="2954036491" sldId="263"/>
            <ac:spMk id="3" creationId="{8172CF86-44DB-04F9-8938-610382C36B7B}"/>
          </ac:spMkLst>
        </pc:spChg>
        <pc:picChg chg="add mod">
          <ac:chgData name="Sama" userId="40ab710807e17684" providerId="LiveId" clId="{7FD30AC3-F713-4EAD-9D1C-4E554BFAB87D}" dt="2023-10-11T03:16:00.432" v="514" actId="1076"/>
          <ac:picMkLst>
            <pc:docMk/>
            <pc:sldMk cId="2954036491" sldId="263"/>
            <ac:picMk id="5" creationId="{BE93DBC0-1823-330A-B224-C414AF742EB8}"/>
          </ac:picMkLst>
        </pc:picChg>
        <pc:picChg chg="add mod">
          <ac:chgData name="Sama" userId="40ab710807e17684" providerId="LiveId" clId="{7FD30AC3-F713-4EAD-9D1C-4E554BFAB87D}" dt="2023-10-11T03:15:51.854" v="512" actId="1076"/>
          <ac:picMkLst>
            <pc:docMk/>
            <pc:sldMk cId="2954036491" sldId="263"/>
            <ac:picMk id="6" creationId="{53B0F2C7-FE27-2684-CD6C-FEB970A14852}"/>
          </ac:picMkLst>
        </pc:picChg>
      </pc:sldChg>
      <pc:sldChg chg="addSp modSp new del mod">
        <pc:chgData name="Sama" userId="40ab710807e17684" providerId="LiveId" clId="{7FD30AC3-F713-4EAD-9D1C-4E554BFAB87D}" dt="2023-10-11T04:04:40.753" v="1447" actId="47"/>
        <pc:sldMkLst>
          <pc:docMk/>
          <pc:sldMk cId="3842254534" sldId="264"/>
        </pc:sldMkLst>
        <pc:spChg chg="add mod">
          <ac:chgData name="Sama" userId="40ab710807e17684" providerId="LiveId" clId="{7FD30AC3-F713-4EAD-9D1C-4E554BFAB87D}" dt="2023-10-11T03:59:13.230" v="1444" actId="13822"/>
          <ac:spMkLst>
            <pc:docMk/>
            <pc:sldMk cId="3842254534" sldId="264"/>
            <ac:spMk id="2" creationId="{91A1B2A9-7BA5-DC21-C0A2-F167B7EC74D2}"/>
          </ac:spMkLst>
        </pc:spChg>
        <pc:picChg chg="add mod">
          <ac:chgData name="Sama" userId="40ab710807e17684" providerId="LiveId" clId="{7FD30AC3-F713-4EAD-9D1C-4E554BFAB87D}" dt="2023-10-11T03:16:14.156" v="516" actId="1076"/>
          <ac:picMkLst>
            <pc:docMk/>
            <pc:sldMk cId="3842254534" sldId="264"/>
            <ac:picMk id="3" creationId="{61FDC72D-4166-94C7-FA2A-F09F3BBB106B}"/>
          </ac:picMkLst>
        </pc:picChg>
      </pc:sldChg>
      <pc:sldChg chg="addSp modSp new mod">
        <pc:chgData name="Sama" userId="40ab710807e17684" providerId="LiveId" clId="{7FD30AC3-F713-4EAD-9D1C-4E554BFAB87D}" dt="2023-10-11T04:58:25.421" v="2529" actId="20577"/>
        <pc:sldMkLst>
          <pc:docMk/>
          <pc:sldMk cId="3870591667" sldId="265"/>
        </pc:sldMkLst>
        <pc:spChg chg="add mod">
          <ac:chgData name="Sama" userId="40ab710807e17684" providerId="LiveId" clId="{7FD30AC3-F713-4EAD-9D1C-4E554BFAB87D}" dt="2023-10-11T04:07:08.138" v="1536" actId="1076"/>
          <ac:spMkLst>
            <pc:docMk/>
            <pc:sldMk cId="3870591667" sldId="265"/>
            <ac:spMk id="2" creationId="{B792D53A-1CC9-7DD1-03FE-F093FAE0E195}"/>
          </ac:spMkLst>
        </pc:spChg>
        <pc:spChg chg="add mod">
          <ac:chgData name="Sama" userId="40ab710807e17684" providerId="LiveId" clId="{7FD30AC3-F713-4EAD-9D1C-4E554BFAB87D}" dt="2023-10-11T04:16:38.085" v="1840" actId="13926"/>
          <ac:spMkLst>
            <pc:docMk/>
            <pc:sldMk cId="3870591667" sldId="265"/>
            <ac:spMk id="3" creationId="{9CB37967-9F9D-3BB7-496B-B20E4C75FB99}"/>
          </ac:spMkLst>
        </pc:spChg>
        <pc:spChg chg="add mod">
          <ac:chgData name="Sama" userId="40ab710807e17684" providerId="LiveId" clId="{7FD30AC3-F713-4EAD-9D1C-4E554BFAB87D}" dt="2023-10-11T04:58:25.421" v="2529" actId="20577"/>
          <ac:spMkLst>
            <pc:docMk/>
            <pc:sldMk cId="3870591667" sldId="265"/>
            <ac:spMk id="4" creationId="{7629565A-9E7D-82C2-CF56-2F012D960930}"/>
          </ac:spMkLst>
        </pc:spChg>
        <pc:picChg chg="add mod">
          <ac:chgData name="Sama" userId="40ab710807e17684" providerId="LiveId" clId="{7FD30AC3-F713-4EAD-9D1C-4E554BFAB87D}" dt="2023-10-11T04:17:41.733" v="1847" actId="1076"/>
          <ac:picMkLst>
            <pc:docMk/>
            <pc:sldMk cId="3870591667" sldId="265"/>
            <ac:picMk id="5" creationId="{C12FC3FF-F74A-1D67-D4B3-0BB080AF5882}"/>
          </ac:picMkLst>
        </pc:picChg>
        <pc:picChg chg="add mod">
          <ac:chgData name="Sama" userId="40ab710807e17684" providerId="LiveId" clId="{7FD30AC3-F713-4EAD-9D1C-4E554BFAB87D}" dt="2023-10-11T04:17:53.603" v="1849" actId="1076"/>
          <ac:picMkLst>
            <pc:docMk/>
            <pc:sldMk cId="3870591667" sldId="265"/>
            <ac:picMk id="6" creationId="{8C75BFB1-533F-4E92-9906-7353D285037F}"/>
          </ac:picMkLst>
        </pc:picChg>
      </pc:sldChg>
      <pc:sldChg chg="addSp delSp modSp new mod">
        <pc:chgData name="Sama" userId="40ab710807e17684" providerId="LiveId" clId="{7FD30AC3-F713-4EAD-9D1C-4E554BFAB87D}" dt="2023-10-11T03:59:32.127" v="1446" actId="1076"/>
        <pc:sldMkLst>
          <pc:docMk/>
          <pc:sldMk cId="2406013972" sldId="266"/>
        </pc:sldMkLst>
        <pc:spChg chg="del">
          <ac:chgData name="Sama" userId="40ab710807e17684" providerId="LiveId" clId="{7FD30AC3-F713-4EAD-9D1C-4E554BFAB87D}" dt="2023-10-11T03:34:46.738" v="644" actId="478"/>
          <ac:spMkLst>
            <pc:docMk/>
            <pc:sldMk cId="2406013972" sldId="266"/>
            <ac:spMk id="2" creationId="{AD7B07C8-12BB-817D-BEFF-D98663E95C45}"/>
          </ac:spMkLst>
        </pc:spChg>
        <pc:spChg chg="del">
          <ac:chgData name="Sama" userId="40ab710807e17684" providerId="LiveId" clId="{7FD30AC3-F713-4EAD-9D1C-4E554BFAB87D}" dt="2023-10-11T03:34:48.855" v="645" actId="478"/>
          <ac:spMkLst>
            <pc:docMk/>
            <pc:sldMk cId="2406013972" sldId="266"/>
            <ac:spMk id="3" creationId="{9A3A2EBE-DB45-0E67-9E56-6343699919C1}"/>
          </ac:spMkLst>
        </pc:spChg>
        <pc:spChg chg="add mod">
          <ac:chgData name="Sama" userId="40ab710807e17684" providerId="LiveId" clId="{7FD30AC3-F713-4EAD-9D1C-4E554BFAB87D}" dt="2023-10-11T03:35:50.856" v="656" actId="3062"/>
          <ac:spMkLst>
            <pc:docMk/>
            <pc:sldMk cId="2406013972" sldId="266"/>
            <ac:spMk id="5" creationId="{23FEAA6F-90F4-1F9D-535B-E59FD542423E}"/>
          </ac:spMkLst>
        </pc:spChg>
        <pc:picChg chg="add mod">
          <ac:chgData name="Sama" userId="40ab710807e17684" providerId="LiveId" clId="{7FD30AC3-F713-4EAD-9D1C-4E554BFAB87D}" dt="2023-10-11T03:59:32.127" v="1446" actId="1076"/>
          <ac:picMkLst>
            <pc:docMk/>
            <pc:sldMk cId="2406013972" sldId="266"/>
            <ac:picMk id="6" creationId="{4CFC8119-0A7D-FBD1-24F8-2A4E1B382A56}"/>
          </ac:picMkLst>
        </pc:picChg>
      </pc:sldChg>
      <pc:sldChg chg="addSp delSp modSp new mod">
        <pc:chgData name="Sama" userId="40ab710807e17684" providerId="LiveId" clId="{7FD30AC3-F713-4EAD-9D1C-4E554BFAB87D}" dt="2023-10-11T04:36:24.909" v="2465" actId="478"/>
        <pc:sldMkLst>
          <pc:docMk/>
          <pc:sldMk cId="2653297248" sldId="267"/>
        </pc:sldMkLst>
        <pc:spChg chg="add mod">
          <ac:chgData name="Sama" userId="40ab710807e17684" providerId="LiveId" clId="{7FD30AC3-F713-4EAD-9D1C-4E554BFAB87D}" dt="2023-10-11T04:27:48.945" v="2054" actId="1076"/>
          <ac:spMkLst>
            <pc:docMk/>
            <pc:sldMk cId="2653297248" sldId="267"/>
            <ac:spMk id="2" creationId="{9B2E4F27-8E88-39A9-F056-6242D5A792B5}"/>
          </ac:spMkLst>
        </pc:spChg>
        <pc:spChg chg="add mod">
          <ac:chgData name="Sama" userId="40ab710807e17684" providerId="LiveId" clId="{7FD30AC3-F713-4EAD-9D1C-4E554BFAB87D}" dt="2023-10-11T04:33:49.326" v="2423" actId="1076"/>
          <ac:spMkLst>
            <pc:docMk/>
            <pc:sldMk cId="2653297248" sldId="267"/>
            <ac:spMk id="3" creationId="{075100F8-4B0A-681D-057A-DA18E43BB5BE}"/>
          </ac:spMkLst>
        </pc:spChg>
        <pc:spChg chg="add mod">
          <ac:chgData name="Sama" userId="40ab710807e17684" providerId="LiveId" clId="{7FD30AC3-F713-4EAD-9D1C-4E554BFAB87D}" dt="2023-10-11T04:33:47.037" v="2422" actId="1076"/>
          <ac:spMkLst>
            <pc:docMk/>
            <pc:sldMk cId="2653297248" sldId="267"/>
            <ac:spMk id="4" creationId="{724143C9-F6D5-4F29-2C91-99A8DE6192D8}"/>
          </ac:spMkLst>
        </pc:spChg>
        <pc:spChg chg="add mod">
          <ac:chgData name="Sama" userId="40ab710807e17684" providerId="LiveId" clId="{7FD30AC3-F713-4EAD-9D1C-4E554BFAB87D}" dt="2023-10-11T04:35:03.894" v="2462" actId="1076"/>
          <ac:spMkLst>
            <pc:docMk/>
            <pc:sldMk cId="2653297248" sldId="267"/>
            <ac:spMk id="5" creationId="{745F5B1D-DE88-FBCA-3CF9-D7E7E1D3BD3C}"/>
          </ac:spMkLst>
        </pc:spChg>
        <pc:spChg chg="add del mod">
          <ac:chgData name="Sama" userId="40ab710807e17684" providerId="LiveId" clId="{7FD30AC3-F713-4EAD-9D1C-4E554BFAB87D}" dt="2023-10-11T04:36:24.909" v="2465" actId="478"/>
          <ac:spMkLst>
            <pc:docMk/>
            <pc:sldMk cId="2653297248" sldId="267"/>
            <ac:spMk id="7" creationId="{ACB2BABE-5359-4642-B8B7-AC9370F9BAF3}"/>
          </ac:spMkLst>
        </pc:spChg>
        <pc:picChg chg="add mod">
          <ac:chgData name="Sama" userId="40ab710807e17684" providerId="LiveId" clId="{7FD30AC3-F713-4EAD-9D1C-4E554BFAB87D}" dt="2023-10-11T04:34:02.267" v="2425" actId="1076"/>
          <ac:picMkLst>
            <pc:docMk/>
            <pc:sldMk cId="2653297248" sldId="267"/>
            <ac:picMk id="6" creationId="{182D9EDE-D1FD-86D6-85C0-A4C29576E38E}"/>
          </ac:picMkLst>
        </pc:picChg>
      </pc:sldChg>
      <pc:sldChg chg="addSp delSp modSp new mod">
        <pc:chgData name="Sama" userId="40ab710807e17684" providerId="LiveId" clId="{7FD30AC3-F713-4EAD-9D1C-4E554BFAB87D}" dt="2023-10-11T04:25:58.577" v="2005" actId="1076"/>
        <pc:sldMkLst>
          <pc:docMk/>
          <pc:sldMk cId="3095577252" sldId="268"/>
        </pc:sldMkLst>
        <pc:spChg chg="add mod">
          <ac:chgData name="Sama" userId="40ab710807e17684" providerId="LiveId" clId="{7FD30AC3-F713-4EAD-9D1C-4E554BFAB87D}" dt="2023-10-11T04:25:08.980" v="1999" actId="1076"/>
          <ac:spMkLst>
            <pc:docMk/>
            <pc:sldMk cId="3095577252" sldId="268"/>
            <ac:spMk id="2" creationId="{DFAC2971-80BA-4656-569D-90611B04291C}"/>
          </ac:spMkLst>
        </pc:spChg>
        <pc:spChg chg="add del mod">
          <ac:chgData name="Sama" userId="40ab710807e17684" providerId="LiveId" clId="{7FD30AC3-F713-4EAD-9D1C-4E554BFAB87D}" dt="2023-10-11T04:23:02.256" v="1941"/>
          <ac:spMkLst>
            <pc:docMk/>
            <pc:sldMk cId="3095577252" sldId="268"/>
            <ac:spMk id="3" creationId="{823A722A-8DD2-D810-36FD-8F2C546822B1}"/>
          </ac:spMkLst>
        </pc:spChg>
        <pc:spChg chg="add mod">
          <ac:chgData name="Sama" userId="40ab710807e17684" providerId="LiveId" clId="{7FD30AC3-F713-4EAD-9D1C-4E554BFAB87D}" dt="2023-10-11T04:25:12.274" v="2000" actId="1076"/>
          <ac:spMkLst>
            <pc:docMk/>
            <pc:sldMk cId="3095577252" sldId="268"/>
            <ac:spMk id="4" creationId="{84F61853-EBBE-9EE4-A93A-52B0B510E567}"/>
          </ac:spMkLst>
        </pc:spChg>
        <pc:picChg chg="add mod">
          <ac:chgData name="Sama" userId="40ab710807e17684" providerId="LiveId" clId="{7FD30AC3-F713-4EAD-9D1C-4E554BFAB87D}" dt="2023-10-11T04:25:48.466" v="2003" actId="1076"/>
          <ac:picMkLst>
            <pc:docMk/>
            <pc:sldMk cId="3095577252" sldId="268"/>
            <ac:picMk id="5" creationId="{C811FB4E-9A56-8CB2-A624-4D6F16545F06}"/>
          </ac:picMkLst>
        </pc:picChg>
        <pc:picChg chg="add mod">
          <ac:chgData name="Sama" userId="40ab710807e17684" providerId="LiveId" clId="{7FD30AC3-F713-4EAD-9D1C-4E554BFAB87D}" dt="2023-10-11T04:25:58.577" v="2005" actId="1076"/>
          <ac:picMkLst>
            <pc:docMk/>
            <pc:sldMk cId="3095577252" sldId="268"/>
            <ac:picMk id="6" creationId="{2949CD72-04EB-63F8-146D-5960B6F06552}"/>
          </ac:picMkLst>
        </pc:picChg>
      </pc:sldChg>
      <pc:sldChg chg="addSp modSp new mod">
        <pc:chgData name="Sama" userId="40ab710807e17684" providerId="LiveId" clId="{7FD30AC3-F713-4EAD-9D1C-4E554BFAB87D}" dt="2023-10-11T04:56:31.736" v="2514" actId="1076"/>
        <pc:sldMkLst>
          <pc:docMk/>
          <pc:sldMk cId="3139854973" sldId="269"/>
        </pc:sldMkLst>
        <pc:spChg chg="add mod">
          <ac:chgData name="Sama" userId="40ab710807e17684" providerId="LiveId" clId="{7FD30AC3-F713-4EAD-9D1C-4E554BFAB87D}" dt="2023-10-11T04:36:45.910" v="2480" actId="1076"/>
          <ac:spMkLst>
            <pc:docMk/>
            <pc:sldMk cId="3139854973" sldId="269"/>
            <ac:spMk id="2" creationId="{C74D33BB-B7EE-AC5C-99B2-EB1E87E76C86}"/>
          </ac:spMkLst>
        </pc:spChg>
        <pc:spChg chg="add mod">
          <ac:chgData name="Sama" userId="40ab710807e17684" providerId="LiveId" clId="{7FD30AC3-F713-4EAD-9D1C-4E554BFAB87D}" dt="2023-10-11T04:37:20.297" v="2504" actId="1076"/>
          <ac:spMkLst>
            <pc:docMk/>
            <pc:sldMk cId="3139854973" sldId="269"/>
            <ac:spMk id="3" creationId="{363B66A9-81DD-66B4-16BF-924D19D47358}"/>
          </ac:spMkLst>
        </pc:spChg>
        <pc:picChg chg="add mod">
          <ac:chgData name="Sama" userId="40ab710807e17684" providerId="LiveId" clId="{7FD30AC3-F713-4EAD-9D1C-4E554BFAB87D}" dt="2023-10-11T04:37:45.013" v="2506" actId="1076"/>
          <ac:picMkLst>
            <pc:docMk/>
            <pc:sldMk cId="3139854973" sldId="269"/>
            <ac:picMk id="4" creationId="{4815FBC2-4C7F-5708-7F7B-3C3B6630F5EB}"/>
          </ac:picMkLst>
        </pc:picChg>
        <pc:picChg chg="add mod">
          <ac:chgData name="Sama" userId="40ab710807e17684" providerId="LiveId" clId="{7FD30AC3-F713-4EAD-9D1C-4E554BFAB87D}" dt="2023-10-11T04:50:33.573" v="2510" actId="1076"/>
          <ac:picMkLst>
            <pc:docMk/>
            <pc:sldMk cId="3139854973" sldId="269"/>
            <ac:picMk id="6" creationId="{95EADBFB-99ED-9014-DCA4-E89CAE04E052}"/>
          </ac:picMkLst>
        </pc:picChg>
        <pc:picChg chg="add mod">
          <ac:chgData name="Sama" userId="40ab710807e17684" providerId="LiveId" clId="{7FD30AC3-F713-4EAD-9D1C-4E554BFAB87D}" dt="2023-10-11T04:56:31.736" v="2514" actId="1076"/>
          <ac:picMkLst>
            <pc:docMk/>
            <pc:sldMk cId="3139854973" sldId="269"/>
            <ac:picMk id="8" creationId="{6CCC8F70-A7F8-5FDF-D02E-AADDB7104B16}"/>
          </ac:picMkLst>
        </pc:picChg>
      </pc:sldChg>
    </pc:docChg>
  </pc:docChgLst>
  <pc:docChgLst>
    <pc:chgData name="Sama Shokr" userId="40ab710807e17684" providerId="LiveId" clId="{7FD30AC3-F713-4EAD-9D1C-4E554BFAB87D}"/>
    <pc:docChg chg="undo custSel addSld delSld modSld">
      <pc:chgData name="Sama Shokr" userId="40ab710807e17684" providerId="LiveId" clId="{7FD30AC3-F713-4EAD-9D1C-4E554BFAB87D}" dt="2023-10-11T17:58:50.214" v="1204" actId="1076"/>
      <pc:docMkLst>
        <pc:docMk/>
      </pc:docMkLst>
      <pc:sldChg chg="modSp mod">
        <pc:chgData name="Sama Shokr" userId="40ab710807e17684" providerId="LiveId" clId="{7FD30AC3-F713-4EAD-9D1C-4E554BFAB87D}" dt="2023-10-11T17:56:01.121" v="1198" actId="20577"/>
        <pc:sldMkLst>
          <pc:docMk/>
          <pc:sldMk cId="1054677098" sldId="259"/>
        </pc:sldMkLst>
        <pc:spChg chg="mod">
          <ac:chgData name="Sama Shokr" userId="40ab710807e17684" providerId="LiveId" clId="{7FD30AC3-F713-4EAD-9D1C-4E554BFAB87D}" dt="2023-10-11T17:47:05.920" v="1179" actId="1076"/>
          <ac:spMkLst>
            <pc:docMk/>
            <pc:sldMk cId="1054677098" sldId="259"/>
            <ac:spMk id="7" creationId="{F207A1E1-82BA-E4E2-F7E4-6458BDCCA8C6}"/>
          </ac:spMkLst>
        </pc:spChg>
        <pc:graphicFrameChg chg="mod modGraphic">
          <ac:chgData name="Sama Shokr" userId="40ab710807e17684" providerId="LiveId" clId="{7FD30AC3-F713-4EAD-9D1C-4E554BFAB87D}" dt="2023-10-11T17:56:01.121" v="1198" actId="20577"/>
          <ac:graphicFrameMkLst>
            <pc:docMk/>
            <pc:sldMk cId="1054677098" sldId="259"/>
            <ac:graphicFrameMk id="4" creationId="{1AC6A402-DEBE-27B8-6B0E-CBDA1ACC0F93}"/>
          </ac:graphicFrameMkLst>
        </pc:graphicFrameChg>
      </pc:sldChg>
      <pc:sldChg chg="addSp modSp mod">
        <pc:chgData name="Sama Shokr" userId="40ab710807e17684" providerId="LiveId" clId="{7FD30AC3-F713-4EAD-9D1C-4E554BFAB87D}" dt="2023-10-11T16:41:08.989" v="1049" actId="1076"/>
        <pc:sldMkLst>
          <pc:docMk/>
          <pc:sldMk cId="1523884666" sldId="260"/>
        </pc:sldMkLst>
        <pc:spChg chg="add mod">
          <ac:chgData name="Sama Shokr" userId="40ab710807e17684" providerId="LiveId" clId="{7FD30AC3-F713-4EAD-9D1C-4E554BFAB87D}" dt="2023-10-11T16:41:08.989" v="1049" actId="1076"/>
          <ac:spMkLst>
            <pc:docMk/>
            <pc:sldMk cId="1523884666" sldId="260"/>
            <ac:spMk id="2" creationId="{E85C678B-7CF5-C8D8-6035-37629A0DB155}"/>
          </ac:spMkLst>
        </pc:spChg>
        <pc:graphicFrameChg chg="mod modGraphic">
          <ac:chgData name="Sama Shokr" userId="40ab710807e17684" providerId="LiveId" clId="{7FD30AC3-F713-4EAD-9D1C-4E554BFAB87D}" dt="2023-10-11T16:41:05.382" v="1048" actId="1076"/>
          <ac:graphicFrameMkLst>
            <pc:docMk/>
            <pc:sldMk cId="1523884666" sldId="260"/>
            <ac:graphicFrameMk id="5" creationId="{3B7476A5-F9C9-CBF2-6896-FD8B42A5FF95}"/>
          </ac:graphicFrameMkLst>
        </pc:graphicFrameChg>
      </pc:sldChg>
      <pc:sldChg chg="modSp mod">
        <pc:chgData name="Sama Shokr" userId="40ab710807e17684" providerId="LiveId" clId="{7FD30AC3-F713-4EAD-9D1C-4E554BFAB87D}" dt="2023-10-11T16:46:19.541" v="1112" actId="1076"/>
        <pc:sldMkLst>
          <pc:docMk/>
          <pc:sldMk cId="481208495" sldId="262"/>
        </pc:sldMkLst>
        <pc:spChg chg="mod">
          <ac:chgData name="Sama Shokr" userId="40ab710807e17684" providerId="LiveId" clId="{7FD30AC3-F713-4EAD-9D1C-4E554BFAB87D}" dt="2023-10-11T16:46:19.541" v="1112" actId="1076"/>
          <ac:spMkLst>
            <pc:docMk/>
            <pc:sldMk cId="481208495" sldId="262"/>
            <ac:spMk id="7" creationId="{FE91D6BA-154A-8CCA-42BC-A86E0B0F3316}"/>
          </ac:spMkLst>
        </pc:spChg>
        <pc:spChg chg="mod">
          <ac:chgData name="Sama Shokr" userId="40ab710807e17684" providerId="LiveId" clId="{7FD30AC3-F713-4EAD-9D1C-4E554BFAB87D}" dt="2023-10-11T16:46:14.224" v="1111" actId="1076"/>
          <ac:spMkLst>
            <pc:docMk/>
            <pc:sldMk cId="481208495" sldId="262"/>
            <ac:spMk id="8" creationId="{C630D4B0-BBDD-AC7D-26D8-4A5A9B38E783}"/>
          </ac:spMkLst>
        </pc:spChg>
        <pc:spChg chg="mod">
          <ac:chgData name="Sama Shokr" userId="40ab710807e17684" providerId="LiveId" clId="{7FD30AC3-F713-4EAD-9D1C-4E554BFAB87D}" dt="2023-10-11T16:45:07.273" v="1062" actId="1076"/>
          <ac:spMkLst>
            <pc:docMk/>
            <pc:sldMk cId="481208495" sldId="262"/>
            <ac:spMk id="9" creationId="{4D40004A-E508-3745-52E7-56619139298E}"/>
          </ac:spMkLst>
        </pc:spChg>
      </pc:sldChg>
      <pc:sldChg chg="modSp mod">
        <pc:chgData name="Sama Shokr" userId="40ab710807e17684" providerId="LiveId" clId="{7FD30AC3-F713-4EAD-9D1C-4E554BFAB87D}" dt="2023-10-11T16:27:54.942" v="732" actId="313"/>
        <pc:sldMkLst>
          <pc:docMk/>
          <pc:sldMk cId="3870591667" sldId="265"/>
        </pc:sldMkLst>
        <pc:spChg chg="mod">
          <ac:chgData name="Sama Shokr" userId="40ab710807e17684" providerId="LiveId" clId="{7FD30AC3-F713-4EAD-9D1C-4E554BFAB87D}" dt="2023-10-11T16:27:54.942" v="732" actId="313"/>
          <ac:spMkLst>
            <pc:docMk/>
            <pc:sldMk cId="3870591667" sldId="265"/>
            <ac:spMk id="3" creationId="{9CB37967-9F9D-3BB7-496B-B20E4C75FB99}"/>
          </ac:spMkLst>
        </pc:spChg>
        <pc:picChg chg="mod">
          <ac:chgData name="Sama Shokr" userId="40ab710807e17684" providerId="LiveId" clId="{7FD30AC3-F713-4EAD-9D1C-4E554BFAB87D}" dt="2023-10-11T16:27:51.774" v="730" actId="1076"/>
          <ac:picMkLst>
            <pc:docMk/>
            <pc:sldMk cId="3870591667" sldId="265"/>
            <ac:picMk id="5" creationId="{C12FC3FF-F74A-1D67-D4B3-0BB080AF5882}"/>
          </ac:picMkLst>
        </pc:picChg>
      </pc:sldChg>
      <pc:sldChg chg="add del">
        <pc:chgData name="Sama Shokr" userId="40ab710807e17684" providerId="LiveId" clId="{7FD30AC3-F713-4EAD-9D1C-4E554BFAB87D}" dt="2023-10-11T16:35:14.174" v="830" actId="47"/>
        <pc:sldMkLst>
          <pc:docMk/>
          <pc:sldMk cId="2406013972" sldId="266"/>
        </pc:sldMkLst>
      </pc:sldChg>
      <pc:sldChg chg="addSp delSp modSp mod">
        <pc:chgData name="Sama Shokr" userId="40ab710807e17684" providerId="LiveId" clId="{7FD30AC3-F713-4EAD-9D1C-4E554BFAB87D}" dt="2023-10-11T17:22:13.178" v="1164" actId="20577"/>
        <pc:sldMkLst>
          <pc:docMk/>
          <pc:sldMk cId="2653297248" sldId="267"/>
        </pc:sldMkLst>
        <pc:spChg chg="mod">
          <ac:chgData name="Sama Shokr" userId="40ab710807e17684" providerId="LiveId" clId="{7FD30AC3-F713-4EAD-9D1C-4E554BFAB87D}" dt="2023-10-11T16:42:39.304" v="1056" actId="1076"/>
          <ac:spMkLst>
            <pc:docMk/>
            <pc:sldMk cId="2653297248" sldId="267"/>
            <ac:spMk id="3" creationId="{075100F8-4B0A-681D-057A-DA18E43BB5BE}"/>
          </ac:spMkLst>
        </pc:spChg>
        <pc:spChg chg="mod">
          <ac:chgData name="Sama Shokr" userId="40ab710807e17684" providerId="LiveId" clId="{7FD30AC3-F713-4EAD-9D1C-4E554BFAB87D}" dt="2023-10-11T17:22:13.178" v="1164" actId="20577"/>
          <ac:spMkLst>
            <pc:docMk/>
            <pc:sldMk cId="2653297248" sldId="267"/>
            <ac:spMk id="4" creationId="{724143C9-F6D5-4F29-2C91-99A8DE6192D8}"/>
          </ac:spMkLst>
        </pc:spChg>
        <pc:spChg chg="del mod">
          <ac:chgData name="Sama Shokr" userId="40ab710807e17684" providerId="LiveId" clId="{7FD30AC3-F713-4EAD-9D1C-4E554BFAB87D}" dt="2023-10-11T16:42:33.987" v="1054" actId="478"/>
          <ac:spMkLst>
            <pc:docMk/>
            <pc:sldMk cId="2653297248" sldId="267"/>
            <ac:spMk id="5" creationId="{745F5B1D-DE88-FBCA-3CF9-D7E7E1D3BD3C}"/>
          </ac:spMkLst>
        </pc:spChg>
        <pc:spChg chg="add del mod">
          <ac:chgData name="Sama Shokr" userId="40ab710807e17684" providerId="LiveId" clId="{7FD30AC3-F713-4EAD-9D1C-4E554BFAB87D}" dt="2023-10-11T16:39:20.427" v="1000" actId="478"/>
          <ac:spMkLst>
            <pc:docMk/>
            <pc:sldMk cId="2653297248" sldId="267"/>
            <ac:spMk id="7" creationId="{15F94023-D73A-A6CD-E53E-DFA34828F8FC}"/>
          </ac:spMkLst>
        </pc:spChg>
        <pc:spChg chg="add del mod">
          <ac:chgData name="Sama Shokr" userId="40ab710807e17684" providerId="LiveId" clId="{7FD30AC3-F713-4EAD-9D1C-4E554BFAB87D}" dt="2023-10-11T16:39:05.577" v="997" actId="478"/>
          <ac:spMkLst>
            <pc:docMk/>
            <pc:sldMk cId="2653297248" sldId="267"/>
            <ac:spMk id="8" creationId="{5A877468-C3C8-0E6D-4742-E71B1144B30A}"/>
          </ac:spMkLst>
        </pc:spChg>
      </pc:sldChg>
      <pc:sldChg chg="addSp delSp modSp mod">
        <pc:chgData name="Sama Shokr" userId="40ab710807e17684" providerId="LiveId" clId="{7FD30AC3-F713-4EAD-9D1C-4E554BFAB87D}" dt="2023-10-11T17:58:14.596" v="1202" actId="14100"/>
        <pc:sldMkLst>
          <pc:docMk/>
          <pc:sldMk cId="3139854973" sldId="269"/>
        </pc:sldMkLst>
        <pc:picChg chg="add mod">
          <ac:chgData name="Sama Shokr" userId="40ab710807e17684" providerId="LiveId" clId="{7FD30AC3-F713-4EAD-9D1C-4E554BFAB87D}" dt="2023-10-11T17:58:14.596" v="1202" actId="14100"/>
          <ac:picMkLst>
            <pc:docMk/>
            <pc:sldMk cId="3139854973" sldId="269"/>
            <ac:picMk id="7" creationId="{7354DCC4-2D83-4678-B494-DF1353BDC019}"/>
          </ac:picMkLst>
        </pc:picChg>
        <pc:picChg chg="del">
          <ac:chgData name="Sama Shokr" userId="40ab710807e17684" providerId="LiveId" clId="{7FD30AC3-F713-4EAD-9D1C-4E554BFAB87D}" dt="2023-10-11T17:56:05.429" v="1199" actId="478"/>
          <ac:picMkLst>
            <pc:docMk/>
            <pc:sldMk cId="3139854973" sldId="269"/>
            <ac:picMk id="8" creationId="{6CCC8F70-A7F8-5FDF-D02E-AADDB7104B16}"/>
          </ac:picMkLst>
        </pc:picChg>
      </pc:sldChg>
      <pc:sldChg chg="addSp modSp new mod">
        <pc:chgData name="Sama Shokr" userId="40ab710807e17684" providerId="LiveId" clId="{7FD30AC3-F713-4EAD-9D1C-4E554BFAB87D}" dt="2023-10-11T17:58:50.214" v="1204" actId="1076"/>
        <pc:sldMkLst>
          <pc:docMk/>
          <pc:sldMk cId="3553015414" sldId="270"/>
        </pc:sldMkLst>
        <pc:spChg chg="add mod">
          <ac:chgData name="Sama Shokr" userId="40ab710807e17684" providerId="LiveId" clId="{7FD30AC3-F713-4EAD-9D1C-4E554BFAB87D}" dt="2023-10-11T16:25:53.421" v="700" actId="1076"/>
          <ac:spMkLst>
            <pc:docMk/>
            <pc:sldMk cId="3553015414" sldId="270"/>
            <ac:spMk id="3" creationId="{98E77081-9027-5346-3255-9B12458078C6}"/>
          </ac:spMkLst>
        </pc:spChg>
        <pc:spChg chg="add mod">
          <ac:chgData name="Sama Shokr" userId="40ab710807e17684" providerId="LiveId" clId="{7FD30AC3-F713-4EAD-9D1C-4E554BFAB87D}" dt="2023-10-11T16:25:51.305" v="699" actId="1076"/>
          <ac:spMkLst>
            <pc:docMk/>
            <pc:sldMk cId="3553015414" sldId="270"/>
            <ac:spMk id="4" creationId="{1ACB7816-3072-EE91-B1F7-27D740D946E1}"/>
          </ac:spMkLst>
        </pc:spChg>
        <pc:spChg chg="add mod">
          <ac:chgData name="Sama Shokr" userId="40ab710807e17684" providerId="LiveId" clId="{7FD30AC3-F713-4EAD-9D1C-4E554BFAB87D}" dt="2023-10-11T17:58:50.214" v="1204" actId="1076"/>
          <ac:spMkLst>
            <pc:docMk/>
            <pc:sldMk cId="3553015414" sldId="270"/>
            <ac:spMk id="7" creationId="{8DB76B3E-9E59-46C6-EC34-17621F677307}"/>
          </ac:spMkLst>
        </pc:spChg>
        <pc:picChg chg="add mod">
          <ac:chgData name="Sama Shokr" userId="40ab710807e17684" providerId="LiveId" clId="{7FD30AC3-F713-4EAD-9D1C-4E554BFAB87D}" dt="2023-10-11T16:20:56.673" v="648" actId="1076"/>
          <ac:picMkLst>
            <pc:docMk/>
            <pc:sldMk cId="3553015414" sldId="270"/>
            <ac:picMk id="2" creationId="{2E78A7EC-34C5-5BDF-C063-ABF2332F1090}"/>
          </ac:picMkLst>
        </pc:picChg>
        <pc:picChg chg="add mod">
          <ac:chgData name="Sama Shokr" userId="40ab710807e17684" providerId="LiveId" clId="{7FD30AC3-F713-4EAD-9D1C-4E554BFAB87D}" dt="2023-10-11T16:26:07.863" v="702" actId="1076"/>
          <ac:picMkLst>
            <pc:docMk/>
            <pc:sldMk cId="3553015414" sldId="270"/>
            <ac:picMk id="5" creationId="{2ADE653B-BFAD-BC43-AF9B-9E3B8600565A}"/>
          </ac:picMkLst>
        </pc:picChg>
      </pc:sldChg>
      <pc:sldChg chg="addSp delSp modSp new mod">
        <pc:chgData name="Sama Shokr" userId="40ab710807e17684" providerId="LiveId" clId="{7FD30AC3-F713-4EAD-9D1C-4E554BFAB87D}" dt="2023-10-11T17:23:08.409" v="1172" actId="1076"/>
        <pc:sldMkLst>
          <pc:docMk/>
          <pc:sldMk cId="3418748639" sldId="271"/>
        </pc:sldMkLst>
        <pc:spChg chg="del">
          <ac:chgData name="Sama Shokr" userId="40ab710807e17684" providerId="LiveId" clId="{7FD30AC3-F713-4EAD-9D1C-4E554BFAB87D}" dt="2023-10-11T16:31:43.650" v="789" actId="478"/>
          <ac:spMkLst>
            <pc:docMk/>
            <pc:sldMk cId="3418748639" sldId="271"/>
            <ac:spMk id="2" creationId="{6A8696B0-B15F-A603-697D-FE1DDEE13046}"/>
          </ac:spMkLst>
        </pc:spChg>
        <pc:spChg chg="del mod">
          <ac:chgData name="Sama Shokr" userId="40ab710807e17684" providerId="LiveId" clId="{7FD30AC3-F713-4EAD-9D1C-4E554BFAB87D}" dt="2023-10-11T16:29:08.102" v="735" actId="478"/>
          <ac:spMkLst>
            <pc:docMk/>
            <pc:sldMk cId="3418748639" sldId="271"/>
            <ac:spMk id="3" creationId="{CA72CC3C-4A3C-D017-D556-DD98316B9537}"/>
          </ac:spMkLst>
        </pc:spChg>
        <pc:spChg chg="mod">
          <ac:chgData name="Sama Shokr" userId="40ab710807e17684" providerId="LiveId" clId="{7FD30AC3-F713-4EAD-9D1C-4E554BFAB87D}" dt="2023-10-11T16:34:23.637" v="827" actId="1076"/>
          <ac:spMkLst>
            <pc:docMk/>
            <pc:sldMk cId="3418748639" sldId="271"/>
            <ac:spMk id="4" creationId="{7B2F8106-0941-48F7-23F4-01C09CF9BB97}"/>
          </ac:spMkLst>
        </pc:spChg>
        <pc:spChg chg="add del mod">
          <ac:chgData name="Sama Shokr" userId="40ab710807e17684" providerId="LiveId" clId="{7FD30AC3-F713-4EAD-9D1C-4E554BFAB87D}" dt="2023-10-11T16:33:01.113" v="808"/>
          <ac:spMkLst>
            <pc:docMk/>
            <pc:sldMk cId="3418748639" sldId="271"/>
            <ac:spMk id="5" creationId="{21C7AC3F-60E5-6AC8-6F90-0575C9EFF0D0}"/>
          </ac:spMkLst>
        </pc:spChg>
        <pc:spChg chg="add del mod">
          <ac:chgData name="Sama Shokr" userId="40ab710807e17684" providerId="LiveId" clId="{7FD30AC3-F713-4EAD-9D1C-4E554BFAB87D}" dt="2023-10-11T16:30:20.713" v="783"/>
          <ac:spMkLst>
            <pc:docMk/>
            <pc:sldMk cId="3418748639" sldId="271"/>
            <ac:spMk id="6" creationId="{76A0137B-3563-D689-4F68-E4ABA7CC7284}"/>
          </ac:spMkLst>
        </pc:spChg>
        <pc:spChg chg="add mod">
          <ac:chgData name="Sama Shokr" userId="40ab710807e17684" providerId="LiveId" clId="{7FD30AC3-F713-4EAD-9D1C-4E554BFAB87D}" dt="2023-10-11T16:33:24.075" v="811" actId="255"/>
          <ac:spMkLst>
            <pc:docMk/>
            <pc:sldMk cId="3418748639" sldId="271"/>
            <ac:spMk id="7" creationId="{BDD5E472-5902-3183-4C7D-2615CC03C72A}"/>
          </ac:spMkLst>
        </pc:spChg>
        <pc:spChg chg="add mod">
          <ac:chgData name="Sama Shokr" userId="40ab710807e17684" providerId="LiveId" clId="{7FD30AC3-F713-4EAD-9D1C-4E554BFAB87D}" dt="2023-10-11T16:33:00.110" v="806" actId="1076"/>
          <ac:spMkLst>
            <pc:docMk/>
            <pc:sldMk cId="3418748639" sldId="271"/>
            <ac:spMk id="9" creationId="{C785D222-3D3A-D1EA-6F60-BA8DC3F276FA}"/>
          </ac:spMkLst>
        </pc:spChg>
        <pc:picChg chg="add mod">
          <ac:chgData name="Sama Shokr" userId="40ab710807e17684" providerId="LiveId" clId="{7FD30AC3-F713-4EAD-9D1C-4E554BFAB87D}" dt="2023-10-11T17:23:08.409" v="1172" actId="1076"/>
          <ac:picMkLst>
            <pc:docMk/>
            <pc:sldMk cId="3418748639" sldId="271"/>
            <ac:picMk id="2" creationId="{98781774-FAB9-21FE-1023-B0A1B4E6DC64}"/>
          </ac:picMkLst>
        </pc:picChg>
      </pc:sldChg>
      <pc:sldChg chg="addSp modSp new mod">
        <pc:chgData name="Sama Shokr" userId="40ab710807e17684" providerId="LiveId" clId="{7FD30AC3-F713-4EAD-9D1C-4E554BFAB87D}" dt="2023-10-11T17:22:57.102" v="1170" actId="1076"/>
        <pc:sldMkLst>
          <pc:docMk/>
          <pc:sldMk cId="1279142685" sldId="272"/>
        </pc:sldMkLst>
        <pc:spChg chg="add mod">
          <ac:chgData name="Sama Shokr" userId="40ab710807e17684" providerId="LiveId" clId="{7FD30AC3-F713-4EAD-9D1C-4E554BFAB87D}" dt="2023-10-11T16:38:58.066" v="995"/>
          <ac:spMkLst>
            <pc:docMk/>
            <pc:sldMk cId="1279142685" sldId="272"/>
            <ac:spMk id="2" creationId="{8ADBD364-D446-4684-67A4-D6D721E2621C}"/>
          </ac:spMkLst>
        </pc:spChg>
        <pc:spChg chg="add mod">
          <ac:chgData name="Sama Shokr" userId="40ab710807e17684" providerId="LiveId" clId="{7FD30AC3-F713-4EAD-9D1C-4E554BFAB87D}" dt="2023-10-11T17:22:31.023" v="1168" actId="20577"/>
          <ac:spMkLst>
            <pc:docMk/>
            <pc:sldMk cId="1279142685" sldId="272"/>
            <ac:spMk id="3" creationId="{2982A19B-543D-DA27-8F54-00542068E6D2}"/>
          </ac:spMkLst>
        </pc:spChg>
        <pc:spChg chg="add mod">
          <ac:chgData name="Sama Shokr" userId="40ab710807e17684" providerId="LiveId" clId="{7FD30AC3-F713-4EAD-9D1C-4E554BFAB87D}" dt="2023-10-11T16:59:51.376" v="1162" actId="1076"/>
          <ac:spMkLst>
            <pc:docMk/>
            <pc:sldMk cId="1279142685" sldId="272"/>
            <ac:spMk id="4" creationId="{801884E8-224A-1A64-92F7-F5B83CF049A2}"/>
          </ac:spMkLst>
        </pc:spChg>
        <pc:picChg chg="add mod">
          <ac:chgData name="Sama Shokr" userId="40ab710807e17684" providerId="LiveId" clId="{7FD30AC3-F713-4EAD-9D1C-4E554BFAB87D}" dt="2023-10-11T17:22:57.102" v="1170" actId="1076"/>
          <ac:picMkLst>
            <pc:docMk/>
            <pc:sldMk cId="1279142685" sldId="272"/>
            <ac:picMk id="5" creationId="{DDC42DE6-4497-FD10-CD68-A01B1FC989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80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3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91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6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4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2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979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914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A326A78-E693-49FB-9E50-18D550D3CCB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2A4A34-2BB5-4783-99C1-548585DCD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HuEWeS3uq8o?si=tmNuoOeIKY9UJES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148C4F-54E8-5B7E-D86E-021C3819CE0E}"/>
              </a:ext>
            </a:extLst>
          </p:cNvPr>
          <p:cNvSpPr txBox="1"/>
          <p:nvPr/>
        </p:nvSpPr>
        <p:spPr>
          <a:xfrm>
            <a:off x="3283527" y="1898073"/>
            <a:ext cx="56249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HOSA</a:t>
            </a:r>
          </a:p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Meeting</a:t>
            </a:r>
          </a:p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10/11/2023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9654A-8358-8F01-6E35-02C8DBF7A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74" y="5672559"/>
            <a:ext cx="1201016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8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78A7EC-34C5-5BDF-C063-ABF2332F1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47" y="238815"/>
            <a:ext cx="6840305" cy="11827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E77081-9027-5346-3255-9B12458078C6}"/>
              </a:ext>
            </a:extLst>
          </p:cNvPr>
          <p:cNvSpPr txBox="1"/>
          <p:nvPr/>
        </p:nvSpPr>
        <p:spPr>
          <a:xfrm>
            <a:off x="885728" y="1410590"/>
            <a:ext cx="1042053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partner/team events: 9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10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graders can compete together only, and 11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12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graders can compete together only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B7816-3072-EE91-B1F7-27D740D946E1}"/>
              </a:ext>
            </a:extLst>
          </p:cNvPr>
          <p:cNvSpPr txBox="1"/>
          <p:nvPr/>
        </p:nvSpPr>
        <p:spPr>
          <a:xfrm>
            <a:off x="885729" y="3487321"/>
            <a:ext cx="1042053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+mj-lt"/>
              </a:rPr>
              <a:t>Have a printed copy of your guidelines when signing up. For partner and group events all group members must sign their name on the printed copy.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E653B-BFAD-BC43-AF9B-9E3B86005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9492" y="5710052"/>
            <a:ext cx="1201016" cy="1060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B76B3E-9E59-46C6-EC34-17621F677307}"/>
              </a:ext>
            </a:extLst>
          </p:cNvPr>
          <p:cNvSpPr txBox="1"/>
          <p:nvPr/>
        </p:nvSpPr>
        <p:spPr>
          <a:xfrm>
            <a:off x="3283527" y="55253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https://youtu.be/HuEWeS3uq8o?si=tmNuoOeIKY9UJESX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1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F8106-0941-48F7-23F4-01C09CF9B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9914" y="2518690"/>
            <a:ext cx="4685953" cy="240785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9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Scholars Regional Manager, Marketing &amp; Training Specialist; </a:t>
            </a:r>
            <a:r>
              <a:rPr lang="en-US" sz="3900" dirty="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Gulfcoast</a:t>
            </a:r>
            <a:r>
              <a:rPr lang="en-US" sz="39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North AHEC, Inc.</a:t>
            </a:r>
            <a:endParaRPr lang="en-US" sz="39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5E472-5902-3183-4C7D-2615CC03C72A}"/>
              </a:ext>
            </a:extLst>
          </p:cNvPr>
          <p:cNvSpPr txBox="1"/>
          <p:nvPr/>
        </p:nvSpPr>
        <p:spPr>
          <a:xfrm>
            <a:off x="1669473" y="484909"/>
            <a:ext cx="6206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Guest Speaker!!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Ms. Larissa Garofola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85D222-3D3A-D1EA-6F60-BA8DC3F276FA}"/>
              </a:ext>
            </a:extLst>
          </p:cNvPr>
          <p:cNvSpPr txBox="1"/>
          <p:nvPr/>
        </p:nvSpPr>
        <p:spPr>
          <a:xfrm>
            <a:off x="9091699" y="1112966"/>
            <a:ext cx="28093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Area Health Education Center (AHEC)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781774-FAB9-21FE-1023-B0A1B4E6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910" y="5745034"/>
            <a:ext cx="12010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4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92D53A-1CC9-7DD1-03FE-F093FAE0E195}"/>
              </a:ext>
            </a:extLst>
          </p:cNvPr>
          <p:cNvSpPr txBox="1"/>
          <p:nvPr/>
        </p:nvSpPr>
        <p:spPr>
          <a:xfrm>
            <a:off x="1378527" y="304800"/>
            <a:ext cx="97605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Kimberly Home Ornament Making and Donations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37967-9F9D-3BB7-496B-B20E4C75FB99}"/>
              </a:ext>
            </a:extLst>
          </p:cNvPr>
          <p:cNvSpPr txBox="1"/>
          <p:nvPr/>
        </p:nvSpPr>
        <p:spPr>
          <a:xfrm>
            <a:off x="1170707" y="2013496"/>
            <a:ext cx="4717473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Ornament Making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Date: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11/8/2023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Hours and Points: 2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Location: Dr. Daniel’s room (6-104)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9565A-9E7D-82C2-CF56-2F012D960930}"/>
              </a:ext>
            </a:extLst>
          </p:cNvPr>
          <p:cNvSpPr txBox="1"/>
          <p:nvPr/>
        </p:nvSpPr>
        <p:spPr>
          <a:xfrm>
            <a:off x="6982691" y="2013496"/>
            <a:ext cx="4499262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Donations</a:t>
            </a:r>
          </a:p>
          <a:p>
            <a:pPr algn="ctr"/>
            <a:r>
              <a:rPr lang="en-US" sz="3200" dirty="0"/>
              <a:t>Gift collection date: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</a:rPr>
              <a:t>11/13-12/13</a:t>
            </a:r>
          </a:p>
          <a:p>
            <a:pPr algn="ctr"/>
            <a:r>
              <a:rPr lang="en-US" sz="3200" dirty="0"/>
              <a:t>Points and hours: TBA</a:t>
            </a:r>
          </a:p>
          <a:p>
            <a:pPr algn="ctr"/>
            <a:r>
              <a:rPr lang="en-US" sz="3200" dirty="0"/>
              <a:t>Celebration: 12/13 </a:t>
            </a:r>
          </a:p>
          <a:p>
            <a:pPr algn="ctr"/>
            <a:r>
              <a:rPr lang="en-US" sz="3200" dirty="0"/>
              <a:t>More info soon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FC3FF-F74A-1D67-D4B3-0BB080AF5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276" y="4081910"/>
            <a:ext cx="800514" cy="972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5BFB1-533F-4E92-9906-7353D2850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445" y="5721004"/>
            <a:ext cx="12010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9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2E4F27-8E88-39A9-F056-6242D5A792B5}"/>
              </a:ext>
            </a:extLst>
          </p:cNvPr>
          <p:cNvSpPr txBox="1"/>
          <p:nvPr/>
        </p:nvSpPr>
        <p:spPr>
          <a:xfrm>
            <a:off x="2147454" y="374073"/>
            <a:ext cx="8326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Become a Competition Mentor!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100F8-4B0A-681D-057A-DA18E43BB5BE}"/>
              </a:ext>
            </a:extLst>
          </p:cNvPr>
          <p:cNvSpPr txBox="1"/>
          <p:nvPr/>
        </p:nvSpPr>
        <p:spPr>
          <a:xfrm>
            <a:off x="1461654" y="1583833"/>
            <a:ext cx="9698181" cy="107721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 can only become a mentor if you competed before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143C9-F6D5-4F29-2C91-99A8DE6192D8}"/>
              </a:ext>
            </a:extLst>
          </p:cNvPr>
          <p:cNvSpPr txBox="1"/>
          <p:nvPr/>
        </p:nvSpPr>
        <p:spPr>
          <a:xfrm>
            <a:off x="2504207" y="3429000"/>
            <a:ext cx="7613073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As a mentor, you will help Palm Harbor Middle School HOSA members prepare for their competitions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D9EDE-D1FD-86D6-85C0-A4C29576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347" y="5669511"/>
            <a:ext cx="12010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BD364-D446-4684-67A4-D6D721E2621C}"/>
              </a:ext>
            </a:extLst>
          </p:cNvPr>
          <p:cNvSpPr txBox="1"/>
          <p:nvPr/>
        </p:nvSpPr>
        <p:spPr>
          <a:xfrm>
            <a:off x="2147454" y="374073"/>
            <a:ext cx="8326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Become a Competition Mentor!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82A19B-543D-DA27-8F54-00542068E6D2}"/>
              </a:ext>
            </a:extLst>
          </p:cNvPr>
          <p:cNvSpPr txBox="1"/>
          <p:nvPr/>
        </p:nvSpPr>
        <p:spPr>
          <a:xfrm>
            <a:off x="1888980" y="1666781"/>
            <a:ext cx="858505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 can attend the PHMS meeting on Thursday morning, or help students in the classrooms after school</a:t>
            </a:r>
          </a:p>
          <a:p>
            <a:pPr algn="ctr"/>
            <a:r>
              <a:rPr lang="en-US" sz="3200" dirty="0"/>
              <a:t>Volunteer paperwork will be at the PHMS front office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884E8-224A-1A64-92F7-F5B83CF049A2}"/>
              </a:ext>
            </a:extLst>
          </p:cNvPr>
          <p:cNvSpPr txBox="1"/>
          <p:nvPr/>
        </p:nvSpPr>
        <p:spPr>
          <a:xfrm>
            <a:off x="2933699" y="4744593"/>
            <a:ext cx="6754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The number of hours you mentor, will be the number of hours earned.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C42DE6-4497-FD10-CD68-A01B1FC98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910" y="5691773"/>
            <a:ext cx="12010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4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4D33BB-B7EE-AC5C-99B2-EB1E87E76C86}"/>
              </a:ext>
            </a:extLst>
          </p:cNvPr>
          <p:cNvSpPr txBox="1"/>
          <p:nvPr/>
        </p:nvSpPr>
        <p:spPr>
          <a:xfrm>
            <a:off x="983672" y="678873"/>
            <a:ext cx="450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Attendance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3B66A9-81DD-66B4-16BF-924D19D47358}"/>
              </a:ext>
            </a:extLst>
          </p:cNvPr>
          <p:cNvSpPr txBox="1"/>
          <p:nvPr/>
        </p:nvSpPr>
        <p:spPr>
          <a:xfrm>
            <a:off x="5929745" y="678873"/>
            <a:ext cx="5694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Competition Mentor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5FBC2-4C7F-5708-7F7B-3C3B6630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637" y="5648729"/>
            <a:ext cx="1201016" cy="1060796"/>
          </a:xfrm>
          <a:prstGeom prst="rect">
            <a:avLst/>
          </a:prstGeom>
        </p:spPr>
      </p:pic>
      <p:pic>
        <p:nvPicPr>
          <p:cNvPr id="6" name="Picture 5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95EADBFB-99ED-9014-DCA4-E89CAE04E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-678873"/>
            <a:ext cx="6858000" cy="6858000"/>
          </a:xfrm>
          <a:prstGeom prst="rect">
            <a:avLst/>
          </a:prstGeom>
        </p:spPr>
      </p:pic>
      <p:pic>
        <p:nvPicPr>
          <p:cNvPr id="7" name="Picture 6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7354DCC4-2D83-4678-B494-DF1353BDC0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82" y="1642020"/>
            <a:ext cx="4305300" cy="377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5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0D8B-979E-846F-F904-E91D6FBBA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39" y="857441"/>
            <a:ext cx="6165273" cy="150706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Join the Remind!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C32C1-5C7B-87EA-5CFA-B0340E2AF1C7}"/>
              </a:ext>
            </a:extLst>
          </p:cNvPr>
          <p:cNvSpPr txBox="1"/>
          <p:nvPr/>
        </p:nvSpPr>
        <p:spPr>
          <a:xfrm>
            <a:off x="406111" y="2364508"/>
            <a:ext cx="7093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HOSA Lower Chapter:</a:t>
            </a:r>
          </a:p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@hosalow24</a:t>
            </a:r>
          </a:p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HOSA Upper Chapter:</a:t>
            </a:r>
          </a:p>
          <a:p>
            <a:pPr algn="ctr"/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  <a:latin typeface="Aharoni" panose="02010803020104030203" pitchFamily="2" charset="-79"/>
                <a:cs typeface="Aharoni" panose="02010803020104030203" pitchFamily="2" charset="-79"/>
              </a:rPr>
              <a:t>@hosaupp24</a:t>
            </a:r>
          </a:p>
          <a:p>
            <a:pPr algn="ctr"/>
            <a:endParaRPr lang="en-US" sz="4800" dirty="0">
              <a:solidFill>
                <a:srgbClr val="FF0000"/>
              </a:solidFill>
              <a:highlight>
                <a:srgbClr val="FFFF00"/>
              </a:highligh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1FEDD-0865-A402-93F3-21AE1223F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492" y="5672559"/>
            <a:ext cx="1201016" cy="1054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603B9-8043-0743-A961-CF2ACF53C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111" r="94000">
                        <a14:foregroundMark x1="5333" y1="50222" x2="34222" y2="59556"/>
                        <a14:foregroundMark x1="94000" y1="43111" x2="80000" y2="43111"/>
                        <a14:foregroundMark x1="80000" y1="43111" x2="80000" y2="43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6987" y="1235329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2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C2971-80BA-4656-569D-90611B04291C}"/>
              </a:ext>
            </a:extLst>
          </p:cNvPr>
          <p:cNvSpPr txBox="1"/>
          <p:nvPr/>
        </p:nvSpPr>
        <p:spPr>
          <a:xfrm>
            <a:off x="1884218" y="554182"/>
            <a:ext cx="8423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Follow us on Instagram!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61853-EBBE-9EE4-A93A-52B0B510E567}"/>
              </a:ext>
            </a:extLst>
          </p:cNvPr>
          <p:cNvSpPr txBox="1"/>
          <p:nvPr/>
        </p:nvSpPr>
        <p:spPr>
          <a:xfrm>
            <a:off x="4038599" y="1477512"/>
            <a:ext cx="3823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@phuhs_hosa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1FB4E-9A56-8CB2-A624-4D6F1654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2439890"/>
            <a:ext cx="3823854" cy="3823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49CD72-04EB-63F8-146D-5960B6F06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461" y="5736394"/>
            <a:ext cx="1207113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7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69976B-5F1D-717D-537B-65850E09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365" y="5672559"/>
            <a:ext cx="1201016" cy="1054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F431C-6D04-EF2B-DF1D-69AE90096E46}"/>
              </a:ext>
            </a:extLst>
          </p:cNvPr>
          <p:cNvSpPr txBox="1"/>
          <p:nvPr/>
        </p:nvSpPr>
        <p:spPr>
          <a:xfrm>
            <a:off x="1366983" y="149684"/>
            <a:ext cx="9351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Upper Chapter 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2CAB22B-5FAD-E107-5561-611FE53FE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53148"/>
              </p:ext>
            </p:extLst>
          </p:nvPr>
        </p:nvGraphicFramePr>
        <p:xfrm>
          <a:off x="2590800" y="919125"/>
          <a:ext cx="7010400" cy="5514786"/>
        </p:xfrm>
        <a:graphic>
          <a:graphicData uri="http://schemas.openxmlformats.org/drawingml/2006/table">
            <a:tbl>
              <a:tblPr firstRow="1" bandRow="1"/>
              <a:tblGrid>
                <a:gridCol w="3505200">
                  <a:extLst>
                    <a:ext uri="{9D8B030D-6E8A-4147-A177-3AD203B41FA5}">
                      <a16:colId xmlns:a16="http://schemas.microsoft.com/office/drawing/2014/main" val="225026738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19895126"/>
                    </a:ext>
                  </a:extLst>
                </a:gridCol>
              </a:tblGrid>
              <a:tr h="519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Sama Shokr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President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254680"/>
                  </a:ext>
                </a:extLst>
              </a:tr>
              <a:tr h="519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Olivia Nguyen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President-Elect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8070461"/>
                  </a:ext>
                </a:extLst>
              </a:tr>
              <a:tr h="519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Ena Ibrahimovic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Vice President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0913955"/>
                  </a:ext>
                </a:extLst>
              </a:tr>
              <a:tr h="1027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Esther </a:t>
                      </a:r>
                      <a:r>
                        <a:rPr lang="en-US" sz="2800" u="none" strike="noStrike" dirty="0" err="1">
                          <a:effectLst/>
                        </a:rPr>
                        <a:t>Brietling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Corresponding Secretary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987283"/>
                  </a:ext>
                </a:extLst>
              </a:tr>
              <a:tr h="519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Rae Daniels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Recording Secretary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7850945"/>
                  </a:ext>
                </a:extLst>
              </a:tr>
              <a:tr h="1027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Jacey </a:t>
                      </a:r>
                      <a:r>
                        <a:rPr lang="en-US" sz="2800" u="none" strike="noStrike" dirty="0" err="1">
                          <a:effectLst/>
                        </a:rPr>
                        <a:t>Ghaly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Recorder/Parliamentarian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1077447"/>
                  </a:ext>
                </a:extLst>
              </a:tr>
              <a:tr h="519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Ryla Alabat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Treasurer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708616"/>
                  </a:ext>
                </a:extLst>
              </a:tr>
              <a:tr h="5193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Briana Pate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Historian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815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99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1AC6A402-DEBE-27B8-6B0E-CBDA1ACC0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116565"/>
              </p:ext>
            </p:extLst>
          </p:nvPr>
        </p:nvGraphicFramePr>
        <p:xfrm>
          <a:off x="2893289" y="935876"/>
          <a:ext cx="6405420" cy="4394709"/>
        </p:xfrm>
        <a:graphic>
          <a:graphicData uri="http://schemas.openxmlformats.org/drawingml/2006/table">
            <a:tbl>
              <a:tblPr firstRow="1" bandRow="1"/>
              <a:tblGrid>
                <a:gridCol w="3202710">
                  <a:extLst>
                    <a:ext uri="{9D8B030D-6E8A-4147-A177-3AD203B41FA5}">
                      <a16:colId xmlns:a16="http://schemas.microsoft.com/office/drawing/2014/main" val="637714123"/>
                    </a:ext>
                  </a:extLst>
                </a:gridCol>
                <a:gridCol w="3202710">
                  <a:extLst>
                    <a:ext uri="{9D8B030D-6E8A-4147-A177-3AD203B41FA5}">
                      <a16:colId xmlns:a16="http://schemas.microsoft.com/office/drawing/2014/main" val="442046010"/>
                    </a:ext>
                  </a:extLst>
                </a:gridCol>
              </a:tblGrid>
              <a:tr h="550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Jai Popuri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President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7783389"/>
                  </a:ext>
                </a:extLst>
              </a:tr>
              <a:tr h="550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Amna Ibrahimovic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President-elect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851117"/>
                  </a:ext>
                </a:extLst>
              </a:tr>
              <a:tr h="550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Samantha Bates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Vice President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3944363"/>
                  </a:ext>
                </a:extLst>
              </a:tr>
              <a:tr h="550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Ema </a:t>
                      </a:r>
                      <a:r>
                        <a:rPr lang="en-US" sz="2800" u="none" strike="noStrike" dirty="0" err="1">
                          <a:effectLst/>
                        </a:rPr>
                        <a:t>Alcani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Secretary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7821086"/>
                  </a:ext>
                </a:extLst>
              </a:tr>
              <a:tr h="10896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Skyler Rideout</a:t>
                      </a:r>
                    </a:p>
                    <a:p>
                      <a:pPr algn="ctr" fontAlgn="ctr"/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Parliamentarian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0847948"/>
                  </a:ext>
                </a:extLst>
              </a:tr>
              <a:tr h="550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Mathew Habib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Treasurer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1492427"/>
                  </a:ext>
                </a:extLst>
              </a:tr>
              <a:tr h="550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Ravi </a:t>
                      </a:r>
                      <a:r>
                        <a:rPr lang="en-US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Puvvula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Historian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53913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B611C56-F55E-DB69-A298-598E9BEA1FC9}"/>
              </a:ext>
            </a:extLst>
          </p:cNvPr>
          <p:cNvSpPr txBox="1"/>
          <p:nvPr/>
        </p:nvSpPr>
        <p:spPr>
          <a:xfrm>
            <a:off x="3031836" y="166435"/>
            <a:ext cx="6405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Lower Chapter 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8D3EE-E1A6-82E4-3FA1-D05A2FF9D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783" y="5671786"/>
            <a:ext cx="1201016" cy="1054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07A1E1-82BA-E4E2-F7E4-6458BDCCA8C6}"/>
              </a:ext>
            </a:extLst>
          </p:cNvPr>
          <p:cNvSpPr txBox="1"/>
          <p:nvPr/>
        </p:nvSpPr>
        <p:spPr>
          <a:xfrm>
            <a:off x="3214253" y="5445070"/>
            <a:ext cx="5763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Congratulations to our new Board members!!</a:t>
            </a:r>
          </a:p>
        </p:txBody>
      </p:sp>
    </p:spTree>
    <p:extLst>
      <p:ext uri="{BB962C8B-B14F-4D97-AF65-F5344CB8AC3E}">
        <p14:creationId xmlns:p14="http://schemas.microsoft.com/office/powerpoint/2010/main" val="105467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99A1FB-BB19-1B7C-98D5-4EF574F9687E}"/>
              </a:ext>
            </a:extLst>
          </p:cNvPr>
          <p:cNvSpPr txBox="1"/>
          <p:nvPr/>
        </p:nvSpPr>
        <p:spPr>
          <a:xfrm>
            <a:off x="3373582" y="207818"/>
            <a:ext cx="5444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Committee Leaders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B7476A5-F9C9-CBF2-6896-FD8B42A5F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2514"/>
              </p:ext>
            </p:extLst>
          </p:nvPr>
        </p:nvGraphicFramePr>
        <p:xfrm>
          <a:off x="1298681" y="891557"/>
          <a:ext cx="9594638" cy="3460361"/>
        </p:xfrm>
        <a:graphic>
          <a:graphicData uri="http://schemas.openxmlformats.org/drawingml/2006/table">
            <a:tbl>
              <a:tblPr firstRow="1" bandRow="1"/>
              <a:tblGrid>
                <a:gridCol w="4797319">
                  <a:extLst>
                    <a:ext uri="{9D8B030D-6E8A-4147-A177-3AD203B41FA5}">
                      <a16:colId xmlns:a16="http://schemas.microsoft.com/office/drawing/2014/main" val="3165774424"/>
                    </a:ext>
                  </a:extLst>
                </a:gridCol>
                <a:gridCol w="4797319">
                  <a:extLst>
                    <a:ext uri="{9D8B030D-6E8A-4147-A177-3AD203B41FA5}">
                      <a16:colId xmlns:a16="http://schemas.microsoft.com/office/drawing/2014/main" val="3406632705"/>
                    </a:ext>
                  </a:extLst>
                </a:gridCol>
              </a:tblGrid>
              <a:tr h="8524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Trevor Stinson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>
                          <a:effectLst/>
                        </a:rPr>
                        <a:t>Conferences/Competitions</a:t>
                      </a:r>
                      <a:endParaRPr lang="en-US" sz="2800" b="0" i="0" u="none" strike="noStrike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4926598"/>
                  </a:ext>
                </a:extLst>
              </a:tr>
              <a:tr h="430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Christopher Hastings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HOSA Week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2037241"/>
                  </a:ext>
                </a:extLst>
              </a:tr>
              <a:tr h="430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Rachael </a:t>
                      </a:r>
                      <a:r>
                        <a:rPr lang="en-US" sz="2800" u="none" strike="noStrike" dirty="0" err="1">
                          <a:effectLst/>
                        </a:rPr>
                        <a:t>Uvieghara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Glam Run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7540639"/>
                  </a:ext>
                </a:extLst>
              </a:tr>
              <a:tr h="8524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Marolina</a:t>
                      </a:r>
                      <a:r>
                        <a:rPr lang="en-US" sz="2800" u="none" strike="noStrike" dirty="0">
                          <a:effectLst/>
                        </a:rPr>
                        <a:t> </a:t>
                      </a:r>
                      <a:r>
                        <a:rPr lang="en-US" sz="2800" u="none" strike="noStrike" dirty="0" err="1">
                          <a:effectLst/>
                        </a:rPr>
                        <a:t>Binyamen</a:t>
                      </a:r>
                      <a:r>
                        <a:rPr lang="en-US" sz="2800" u="none" strike="noStrike" dirty="0">
                          <a:effectLst/>
                        </a:rPr>
                        <a:t>, Valerie Sanchez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Celebrations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586447"/>
                  </a:ext>
                </a:extLst>
              </a:tr>
              <a:tr h="430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Yassin </a:t>
                      </a:r>
                      <a:r>
                        <a:rPr lang="en-US" sz="2800" u="none" strike="noStrike" dirty="0" err="1">
                          <a:effectLst/>
                        </a:rPr>
                        <a:t>Elsammek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Fundraising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114635"/>
                  </a:ext>
                </a:extLst>
              </a:tr>
              <a:tr h="430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Paola Prada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Philanthropy 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341331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DCA138-2553-0CD5-B1D3-79D512A5C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638" y="5672559"/>
            <a:ext cx="1201016" cy="1054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5C678B-7CF5-C8D8-6035-37629A0DB155}"/>
              </a:ext>
            </a:extLst>
          </p:cNvPr>
          <p:cNvSpPr txBox="1"/>
          <p:nvPr/>
        </p:nvSpPr>
        <p:spPr>
          <a:xfrm>
            <a:off x="1945105" y="4559046"/>
            <a:ext cx="8301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Join A Committee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Fill out your contact information at the end of the meeting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Earn 2 membership points</a:t>
            </a:r>
          </a:p>
        </p:txBody>
      </p:sp>
    </p:spTree>
    <p:extLst>
      <p:ext uri="{BB962C8B-B14F-4D97-AF65-F5344CB8AC3E}">
        <p14:creationId xmlns:p14="http://schemas.microsoft.com/office/powerpoint/2010/main" val="152388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5EC865-DB48-4654-18ED-6ACDF6230C7B}"/>
              </a:ext>
            </a:extLst>
          </p:cNvPr>
          <p:cNvSpPr txBox="1"/>
          <p:nvPr/>
        </p:nvSpPr>
        <p:spPr>
          <a:xfrm>
            <a:off x="3408218" y="221673"/>
            <a:ext cx="5375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Membership Points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3EFAB-B109-97A7-E410-553B6A8EBABD}"/>
              </a:ext>
            </a:extLst>
          </p:cNvPr>
          <p:cNvSpPr txBox="1"/>
          <p:nvPr/>
        </p:nvSpPr>
        <p:spPr>
          <a:xfrm>
            <a:off x="623454" y="1565564"/>
            <a:ext cx="5645727" cy="30469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latin typeface="Aptos Display" panose="020B0004020202020204" pitchFamily="34" charset="0"/>
              </a:rPr>
              <a:t>Upper Chapter 11</a:t>
            </a:r>
            <a:r>
              <a:rPr lang="en-US" sz="3200" baseline="30000" dirty="0">
                <a:latin typeface="Aptos Display" panose="020B0004020202020204" pitchFamily="34" charset="0"/>
              </a:rPr>
              <a:t>th</a:t>
            </a:r>
            <a:r>
              <a:rPr lang="en-US" sz="3200" dirty="0">
                <a:latin typeface="Aptos Display" panose="020B0004020202020204" pitchFamily="34" charset="0"/>
              </a:rPr>
              <a:t> &amp; 12</a:t>
            </a:r>
            <a:r>
              <a:rPr lang="en-US" sz="3200" baseline="30000" dirty="0">
                <a:latin typeface="Aptos Display" panose="020B0004020202020204" pitchFamily="34" charset="0"/>
              </a:rPr>
              <a:t>th</a:t>
            </a:r>
            <a:r>
              <a:rPr lang="en-US" sz="3200" dirty="0">
                <a:latin typeface="Aptos Display" panose="020B0004020202020204" pitchFamily="34" charset="0"/>
              </a:rPr>
              <a:t> :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Aptos Display" panose="020B0004020202020204" pitchFamily="34" charset="0"/>
              </a:rPr>
              <a:t>15 points</a:t>
            </a:r>
          </a:p>
          <a:p>
            <a:pPr marL="0" indent="0" algn="ctr">
              <a:buNone/>
            </a:pPr>
            <a:r>
              <a:rPr lang="en-US" sz="3200" dirty="0">
                <a:latin typeface="Aptos Display" panose="020B0004020202020204" pitchFamily="34" charset="0"/>
              </a:rPr>
              <a:t>Lower Chapter 9</a:t>
            </a:r>
            <a:r>
              <a:rPr lang="en-US" sz="3200" baseline="30000" dirty="0">
                <a:latin typeface="Aptos Display" panose="020B0004020202020204" pitchFamily="34" charset="0"/>
              </a:rPr>
              <a:t>th</a:t>
            </a:r>
            <a:r>
              <a:rPr lang="en-US" sz="3200" dirty="0">
                <a:latin typeface="Aptos Display" panose="020B0004020202020204" pitchFamily="34" charset="0"/>
              </a:rPr>
              <a:t> &amp;10</a:t>
            </a:r>
            <a:r>
              <a:rPr lang="en-US" sz="3200" baseline="30000" dirty="0">
                <a:latin typeface="Aptos Display" panose="020B0004020202020204" pitchFamily="34" charset="0"/>
              </a:rPr>
              <a:t>th</a:t>
            </a:r>
            <a:r>
              <a:rPr lang="en-US" sz="3200" dirty="0">
                <a:latin typeface="Aptos Display" panose="020B0004020202020204" pitchFamily="34" charset="0"/>
              </a:rPr>
              <a:t> :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Aptos Display" panose="020B0004020202020204" pitchFamily="34" charset="0"/>
              </a:rPr>
              <a:t>10 points</a:t>
            </a:r>
          </a:p>
          <a:p>
            <a:pPr marL="0" indent="0" algn="ctr">
              <a:buNone/>
            </a:pPr>
            <a:endParaRPr lang="en-US" sz="3200" dirty="0">
              <a:solidFill>
                <a:srgbClr val="FF0000"/>
              </a:solidFill>
              <a:highlight>
                <a:srgbClr val="FFFF00"/>
              </a:highlight>
              <a:latin typeface="Aptos Display" panose="020B00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Aptos Display" panose="020B0004020202020204" pitchFamily="34" charset="0"/>
              </a:rPr>
              <a:t>1 point for every meeting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D41C0-8BD9-E714-1193-AB4DCF24A677}"/>
              </a:ext>
            </a:extLst>
          </p:cNvPr>
          <p:cNvSpPr txBox="1"/>
          <p:nvPr/>
        </p:nvSpPr>
        <p:spPr>
          <a:xfrm>
            <a:off x="6192982" y="1565564"/>
            <a:ext cx="5375564" cy="4106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75000"/>
              <a:buFont typeface="+mj-lt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Aptos Display" panose="020B0004020202020204" pitchFamily="34" charset="0"/>
              </a:rPr>
              <a:t>Competing at States = enough membership points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75000"/>
              <a:buFont typeface="+mj-lt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 Display" panose="020B0004020202020204" pitchFamily="34" charset="0"/>
              </a:rPr>
              <a:t>We offer plenty of medical hours for various events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Pct val="75000"/>
              <a:buFont typeface="+mj-lt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Aptos Display" panose="020B0004020202020204" pitchFamily="34" charset="0"/>
              </a:rPr>
              <a:t>Seniors make sure you have 15 points by the end of the year for cords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E00E0-C065-7F48-5CF6-DEE9548AE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783" y="5672266"/>
            <a:ext cx="1201016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7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26CDD-08AC-017F-5559-F2858A7DCE53}"/>
              </a:ext>
            </a:extLst>
          </p:cNvPr>
          <p:cNvSpPr txBox="1"/>
          <p:nvPr/>
        </p:nvSpPr>
        <p:spPr>
          <a:xfrm>
            <a:off x="2708563" y="235527"/>
            <a:ext cx="677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Competition Guidelines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2CF86-44DB-04F9-8938-610382C36B7B}"/>
              </a:ext>
            </a:extLst>
          </p:cNvPr>
          <p:cNvSpPr txBox="1"/>
          <p:nvPr/>
        </p:nvSpPr>
        <p:spPr>
          <a:xfrm>
            <a:off x="1856508" y="1004968"/>
            <a:ext cx="847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masis MT Pro Light" panose="02040304050005020304" pitchFamily="18" charset="0"/>
              </a:rPr>
              <a:t>You will find all the competitions on the HOSA website under the competitions tab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E93DBC0-1823-330A-B224-C414AF742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60" y="2082186"/>
            <a:ext cx="8478981" cy="3966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0F2C7-FE27-2684-CD6C-FEB970A14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999" y="5683366"/>
            <a:ext cx="12010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3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C8D7FE-6260-DD0F-1F2F-8BDD41417BFE}"/>
              </a:ext>
            </a:extLst>
          </p:cNvPr>
          <p:cNvSpPr txBox="1"/>
          <p:nvPr/>
        </p:nvSpPr>
        <p:spPr>
          <a:xfrm>
            <a:off x="2673927" y="332508"/>
            <a:ext cx="684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Regional Competitions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479F7-7A80-FF91-15CA-C3D8219FD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928" y="5655657"/>
            <a:ext cx="1201016" cy="1060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91D6BA-154A-8CCA-42BC-A86E0B0F3316}"/>
              </a:ext>
            </a:extLst>
          </p:cNvPr>
          <p:cNvSpPr txBox="1"/>
          <p:nvPr/>
        </p:nvSpPr>
        <p:spPr>
          <a:xfrm>
            <a:off x="1002051" y="1058204"/>
            <a:ext cx="7603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masis MT Pro Light" panose="02040304050005020304" pitchFamily="18" charset="0"/>
              </a:rPr>
              <a:t>Date:</a:t>
            </a:r>
            <a:r>
              <a:rPr lang="en-US" sz="3200" dirty="0">
                <a:latin typeface="Amasis MT Pro Light" panose="020403040500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masis MT Pro Light" panose="02040304050005020304" pitchFamily="18" charset="0"/>
              </a:rPr>
              <a:t>January 20</a:t>
            </a:r>
            <a:r>
              <a:rPr lang="en-US" sz="3200" baseline="30000" dirty="0">
                <a:solidFill>
                  <a:srgbClr val="FF0000"/>
                </a:solidFill>
                <a:latin typeface="Amasis MT Pro Light" panose="02040304050005020304" pitchFamily="18" charset="0"/>
              </a:rPr>
              <a:t>th</a:t>
            </a:r>
            <a:endParaRPr lang="en-US" sz="3200" dirty="0">
              <a:solidFill>
                <a:srgbClr val="FF0000"/>
              </a:solidFill>
              <a:latin typeface="Amasis MT Pro Light" panose="02040304050005020304" pitchFamily="18" charset="0"/>
            </a:endParaRPr>
          </a:p>
          <a:p>
            <a:r>
              <a:rPr lang="en-US" sz="3200" b="1" dirty="0">
                <a:latin typeface="Amasis MT Pro Light" panose="02040304050005020304" pitchFamily="18" charset="0"/>
              </a:rPr>
              <a:t>Location:</a:t>
            </a:r>
            <a:r>
              <a:rPr lang="en-US" sz="3200" dirty="0">
                <a:latin typeface="Amasis MT Pro Light" panose="020403040500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masis MT Pro Light" panose="02040304050005020304" pitchFamily="18" charset="0"/>
              </a:rPr>
              <a:t>Middleton High School</a:t>
            </a:r>
          </a:p>
          <a:p>
            <a:r>
              <a:rPr lang="en-US" sz="3200" b="1" dirty="0">
                <a:latin typeface="Amasis MT Pro Light" panose="02040304050005020304" pitchFamily="18" charset="0"/>
              </a:rPr>
              <a:t>Transportation:</a:t>
            </a:r>
            <a:r>
              <a:rPr lang="en-US" sz="3200" dirty="0">
                <a:latin typeface="Amasis MT Pro Light" panose="020403040500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masis MT Pro Light" panose="02040304050005020304" pitchFamily="18" charset="0"/>
              </a:rPr>
              <a:t>Bus (we will all go together)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0D4B0-BBDD-AC7D-26D8-4A5A9B38E783}"/>
              </a:ext>
            </a:extLst>
          </p:cNvPr>
          <p:cNvSpPr txBox="1"/>
          <p:nvPr/>
        </p:nvSpPr>
        <p:spPr>
          <a:xfrm>
            <a:off x="1002051" y="2627864"/>
            <a:ext cx="111899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masis MT Pro Light" panose="02040304050005020304" pitchFamily="18" charset="0"/>
              </a:rPr>
              <a:t>Sign Ups: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Tuesday, October 17:  12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&amp; 10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grade competitors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Wednesday, October 18:  11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&amp; 9</a:t>
            </a:r>
            <a:r>
              <a:rPr lang="en-US" sz="3200" baseline="300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sz="32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grade competitors</a:t>
            </a:r>
            <a:endParaRPr lang="en-US" sz="3200" dirty="0">
              <a:solidFill>
                <a:srgbClr val="FF0000"/>
              </a:solidFill>
              <a:latin typeface="Amasis MT Pro Light" panose="02040304050005020304" pitchFamily="18" charset="0"/>
            </a:endParaRPr>
          </a:p>
          <a:p>
            <a:r>
              <a:rPr lang="en-US" sz="3200" b="1" dirty="0">
                <a:latin typeface="Amasis MT Pro Light" panose="02040304050005020304" pitchFamily="18" charset="0"/>
              </a:rPr>
              <a:t>Location: </a:t>
            </a:r>
            <a:r>
              <a:rPr lang="en-US" sz="3200" dirty="0">
                <a:latin typeface="Amasis MT Pro Light" panose="02040304050005020304" pitchFamily="18" charset="0"/>
              </a:rPr>
              <a:t>Ms. Bartle’s room (6-101)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0004A-E508-3745-52E7-56619139298E}"/>
              </a:ext>
            </a:extLst>
          </p:cNvPr>
          <p:cNvSpPr txBox="1"/>
          <p:nvPr/>
        </p:nvSpPr>
        <p:spPr>
          <a:xfrm>
            <a:off x="1372465" y="5145167"/>
            <a:ext cx="9447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masis MT Pro Light" panose="02040304050005020304" pitchFamily="18" charset="0"/>
              </a:rPr>
              <a:t>All competitors must take the </a:t>
            </a:r>
            <a:r>
              <a:rPr lang="en-US" sz="3200" b="1" dirty="0">
                <a:highlight>
                  <a:srgbClr val="FFFF00"/>
                </a:highlight>
                <a:latin typeface="Amasis MT Pro Light" panose="02040304050005020304" pitchFamily="18" charset="0"/>
              </a:rPr>
              <a:t>Health Care Issues Exam</a:t>
            </a:r>
          </a:p>
          <a:p>
            <a:pPr algn="ctr"/>
            <a:r>
              <a:rPr lang="en-US" sz="3200" b="1" dirty="0">
                <a:latin typeface="Amasis MT Pro Light" panose="02040304050005020304" pitchFamily="18" charset="0"/>
              </a:rPr>
              <a:t>Date: </a:t>
            </a:r>
            <a:r>
              <a:rPr lang="en-US" sz="3200" b="1" dirty="0">
                <a:solidFill>
                  <a:srgbClr val="FF0000"/>
                </a:solidFill>
                <a:latin typeface="Amasis MT Pro Light" panose="02040304050005020304" pitchFamily="18" charset="0"/>
              </a:rPr>
              <a:t>12/3-12/8</a:t>
            </a:r>
          </a:p>
        </p:txBody>
      </p:sp>
    </p:spTree>
    <p:extLst>
      <p:ext uri="{BB962C8B-B14F-4D97-AF65-F5344CB8AC3E}">
        <p14:creationId xmlns:p14="http://schemas.microsoft.com/office/powerpoint/2010/main" val="481208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276</TotalTime>
  <Words>491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Aharoni</vt:lpstr>
      <vt:lpstr>Amasis MT Pro Light</vt:lpstr>
      <vt:lpstr>Aptos Display</vt:lpstr>
      <vt:lpstr>Calibri</vt:lpstr>
      <vt:lpstr>Century Gothic</vt:lpstr>
      <vt:lpstr>Garamond</vt:lpstr>
      <vt:lpstr>Savon</vt:lpstr>
      <vt:lpstr>PowerPoint Presentation</vt:lpstr>
      <vt:lpstr>Join the Remind!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</dc:creator>
  <cp:lastModifiedBy>Sama Shokr</cp:lastModifiedBy>
  <cp:revision>1</cp:revision>
  <dcterms:created xsi:type="dcterms:W3CDTF">2023-10-11T01:52:31Z</dcterms:created>
  <dcterms:modified xsi:type="dcterms:W3CDTF">2023-10-11T17:58:58Z</dcterms:modified>
</cp:coreProperties>
</file>